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7010400" cy="92964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4B2409-D0EA-478D-8947-B394C00B379E}">
  <a:tblStyle styleId="{334B2409-D0EA-478D-8947-B394C00B379E}"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EF7"/>
          </a:solidFill>
        </a:fill>
      </a:tcStyle>
    </a:wholeTbl>
    <a:band1H>
      <a:tcTxStyle/>
      <a:tcStyle>
        <a:tcBdr/>
        <a:fill>
          <a:solidFill>
            <a:srgbClr val="CADCEE"/>
          </a:solidFill>
        </a:fill>
      </a:tcStyle>
    </a:band1H>
    <a:band2H>
      <a:tcTxStyle/>
      <a:tcStyle>
        <a:tcBdr/>
      </a:tcStyle>
    </a:band2H>
    <a:band1V>
      <a:tcTxStyle/>
      <a:tcStyle>
        <a:tcBdr/>
        <a:fill>
          <a:solidFill>
            <a:srgbClr val="CADCEE"/>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8"/>
            <a:ext cx="303784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Hitting your sales quota each quarter is no mean feat. It takes a lot of hard work and talent. But if you’re working flat out and yet consistently finding it hard to make quota, it’s natural to find yourself thinking: what more can I do? Well, the answer most likely is: a lot.</a:t>
            </a:r>
            <a:endParaRPr/>
          </a:p>
          <a:p>
            <a:pPr marL="0" lvl="0" indent="0" algn="l" rtl="0">
              <a:spcBef>
                <a:spcPts val="0"/>
              </a:spcBef>
              <a:spcAft>
                <a:spcPts val="0"/>
              </a:spcAft>
              <a:buNone/>
            </a:pPr>
            <a:endParaRPr/>
          </a:p>
          <a:p>
            <a:pPr marL="0" lvl="0" indent="0" algn="l" rtl="0">
              <a:spcBef>
                <a:spcPts val="0"/>
              </a:spcBef>
              <a:spcAft>
                <a:spcPts val="0"/>
              </a:spcAft>
              <a:buNone/>
            </a:pPr>
            <a:r>
              <a:rPr lang="en-US"/>
              <a:t>The truth is, ensuring you hit your sales quota is not as simple as having a great work ethic and attitude. It takes discipline, organisation and strategy.</a:t>
            </a:r>
            <a:endParaRPr/>
          </a:p>
          <a:p>
            <a:pPr marL="0" lvl="0" indent="0" algn="l" rtl="0">
              <a:spcBef>
                <a:spcPts val="0"/>
              </a:spcBef>
              <a:spcAft>
                <a:spcPts val="0"/>
              </a:spcAft>
              <a:buNone/>
            </a:pPr>
            <a:r>
              <a:rPr lang="en-US"/>
              <a:t>Use these tips to help ensure you hit your sales quota.</a:t>
            </a:r>
            <a:endParaRPr/>
          </a:p>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3970938" y="8829968"/>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txBox="1">
            <a:spLocks noGrp="1"/>
          </p:cNvSpPr>
          <p:nvPr>
            <p:ph type="sldNum" idx="12"/>
          </p:nvPr>
        </p:nvSpPr>
        <p:spPr>
          <a:xfrm>
            <a:off x="3970938" y="8829968"/>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Goals without a plan don’t work. As mentioned, goals need structure. You should have a clear idea of what the way forward will look like before you commit to any concrete sales goals. A comprehensive action plan should include a process to measure and evaluate your calls on a regular basis.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Likewise, it should include the realistic goals and timeframes we discussed in weeks 1 and 2.</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2" name="Google Shape;112;p3:notes"/>
          <p:cNvSpPr txBox="1">
            <a:spLocks noGrp="1"/>
          </p:cNvSpPr>
          <p:nvPr>
            <p:ph type="sldNum" idx="12"/>
          </p:nvPr>
        </p:nvSpPr>
        <p:spPr>
          <a:xfrm>
            <a:off x="3970938" y="8829968"/>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Simply setting and measuring goals is not enough to produce the professional development you deserve. Your sales leadership team should provide guidance and support in helping you achieve your short and long term goals, as well as praise for your perseverance determination.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When the structure is in place, monitoring all of these areas will enable to you manage and retain a strong and cohesive sales approach which will deliver you with the best results in a way which makes you feel like you want to keep striving for the next challenge.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Examples of questions to ask around various goals are shared here. </a:t>
            </a:r>
            <a:endParaRPr/>
          </a:p>
          <a:p>
            <a:pPr marL="0" lvl="0" indent="0" algn="l" rtl="0">
              <a:spcBef>
                <a:spcPts val="0"/>
              </a:spcBef>
              <a:spcAft>
                <a:spcPts val="0"/>
              </a:spcAft>
              <a:buNone/>
            </a:pPr>
            <a:endParaRPr/>
          </a:p>
        </p:txBody>
      </p:sp>
      <p:sp>
        <p:nvSpPr>
          <p:cNvPr id="119" name="Google Shape;119;p4:notes"/>
          <p:cNvSpPr txBox="1">
            <a:spLocks noGrp="1"/>
          </p:cNvSpPr>
          <p:nvPr>
            <p:ph type="sldNum" idx="12"/>
          </p:nvPr>
        </p:nvSpPr>
        <p:spPr>
          <a:xfrm>
            <a:off x="3970938" y="8829968"/>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There are several goals that are worth assessing depending on your business goals. You should aim to set goals around productivity, revenue generation, as well as personal and professional development.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Set time to review your last call and make notes to help you find patterns and goals around identified areas for improvement. And don’t forget to role play with colleagues so they can critique. </a:t>
            </a:r>
            <a:endParaRPr/>
          </a:p>
          <a:p>
            <a:pPr marL="0" lvl="0" indent="0" algn="l" rtl="0">
              <a:spcBef>
                <a:spcPts val="0"/>
              </a:spcBef>
              <a:spcAft>
                <a:spcPts val="0"/>
              </a:spcAft>
              <a:buNone/>
            </a:pPr>
            <a:endParaRPr/>
          </a:p>
        </p:txBody>
      </p:sp>
      <p:sp>
        <p:nvSpPr>
          <p:cNvPr id="127" name="Google Shape;127;p5:notes"/>
          <p:cNvSpPr txBox="1">
            <a:spLocks noGrp="1"/>
          </p:cNvSpPr>
          <p:nvPr>
            <p:ph type="sldNum" idx="12"/>
          </p:nvPr>
        </p:nvSpPr>
        <p:spPr>
          <a:xfrm>
            <a:off x="3970938" y="8829968"/>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Simply setting and measuring goals is not enough to produce the professional development you deserve. Your sales leadership team should provide guidance and support in helping you achieve your short and long term goals, as well as praise for your perseverance determination.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When the structure is in place, monitoring all of these areas will enable to you manage and retain a strong and cohesive sales approach which will deliver you with the best results in a way which makes you feel like you want to keep striving for the next challenge.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Examples of questions to ask around various goals are shared here. </a:t>
            </a:r>
            <a:endParaRPr/>
          </a:p>
          <a:p>
            <a:pPr marL="0" lvl="0" indent="0" algn="l" rtl="0">
              <a:spcBef>
                <a:spcPts val="0"/>
              </a:spcBef>
              <a:spcAft>
                <a:spcPts val="0"/>
              </a:spcAft>
              <a:buNone/>
            </a:pPr>
            <a:endParaRPr/>
          </a:p>
        </p:txBody>
      </p:sp>
      <p:sp>
        <p:nvSpPr>
          <p:cNvPr id="135" name="Google Shape;135;p6:notes"/>
          <p:cNvSpPr txBox="1">
            <a:spLocks noGrp="1"/>
          </p:cNvSpPr>
          <p:nvPr>
            <p:ph type="sldNum" idx="12"/>
          </p:nvPr>
        </p:nvSpPr>
        <p:spPr>
          <a:xfrm>
            <a:off x="3970938" y="8829968"/>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https://www.cpsa.com/resources/articles/uvp-creation-competitive-advantage-tool</a:t>
            </a:r>
            <a:endParaRPr/>
          </a:p>
        </p:txBody>
      </p:sp>
      <p:sp>
        <p:nvSpPr>
          <p:cNvPr id="143" name="Google Shape;143;p7:notes"/>
          <p:cNvSpPr txBox="1">
            <a:spLocks noGrp="1"/>
          </p:cNvSpPr>
          <p:nvPr>
            <p:ph type="sldNum" idx="12"/>
          </p:nvPr>
        </p:nvSpPr>
        <p:spPr>
          <a:xfrm>
            <a:off x="3970938" y="8829968"/>
            <a:ext cx="303784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Setting goals can be challenging because of all the things that can be done wrong, but in the end they help make work life so much better. Proper goals let everyone know what they need to be doing and where they need to be. Be SMART about goal setting. Make them Specific, Measurable, Attainable, Realistic and Timely. If you do, everyone will win. </a:t>
            </a:r>
            <a:endParaRPr/>
          </a:p>
          <a:p>
            <a:pPr marL="0" lvl="0" indent="0" algn="l" rtl="0">
              <a:spcBef>
                <a:spcPts val="0"/>
              </a:spcBef>
              <a:spcAft>
                <a:spcPts val="0"/>
              </a:spcAft>
              <a:buNone/>
            </a:pPr>
            <a:endParaRPr/>
          </a:p>
          <a:p>
            <a:pPr marL="0" lvl="0" indent="0" algn="l" rtl="0">
              <a:spcBef>
                <a:spcPts val="0"/>
              </a:spcBef>
              <a:spcAft>
                <a:spcPts val="0"/>
              </a:spcAft>
              <a:buNone/>
            </a:pPr>
            <a:r>
              <a:rPr lang="en-US"/>
              <a:t>It is important that you align with S.M.A.R.T criteria so that you and your sales manager can map out your long term and short term goals, within a strategy which will help you to achieve your ultimate sales goals.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 critical element of goal setting is thinking about the physical and mental feeling you will get when you:</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 Achieve that goal or</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 Fail to achieve that goal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3" name="Google Shape;153;p8:notes"/>
          <p:cNvSpPr txBox="1">
            <a:spLocks noGrp="1"/>
          </p:cNvSpPr>
          <p:nvPr>
            <p:ph type="sldNum" idx="12"/>
          </p:nvPr>
        </p:nvSpPr>
        <p:spPr>
          <a:xfrm>
            <a:off x="3970938" y="8829968"/>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txBox="1">
            <a:spLocks noGrp="1"/>
          </p:cNvSpPr>
          <p:nvPr>
            <p:ph type="sldNum" idx="12"/>
          </p:nvPr>
        </p:nvSpPr>
        <p:spPr>
          <a:xfrm>
            <a:off x="3970938" y="8829968"/>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18" name="Google Shape;18;p2" descr="cpsa_logo_en_rgb_lrg.png"/>
          <p:cNvPicPr preferRelativeResize="0"/>
          <p:nvPr/>
        </p:nvPicPr>
        <p:blipFill rotWithShape="1">
          <a:blip r:embed="rId2">
            <a:alphaModFix/>
          </a:blip>
          <a:srcRect/>
          <a:stretch/>
        </p:blipFill>
        <p:spPr>
          <a:xfrm>
            <a:off x="755488" y="1887411"/>
            <a:ext cx="2296160" cy="1161288"/>
          </a:xfrm>
          <a:prstGeom prst="rect">
            <a:avLst/>
          </a:prstGeom>
          <a:noFill/>
          <a:ln>
            <a:noFill/>
          </a:ln>
        </p:spPr>
      </p:pic>
      <p:sp>
        <p:nvSpPr>
          <p:cNvPr id="19" name="Google Shape;19;p2"/>
          <p:cNvSpPr/>
          <p:nvPr/>
        </p:nvSpPr>
        <p:spPr>
          <a:xfrm flipH="1">
            <a:off x="8126224" y="0"/>
            <a:ext cx="4065773" cy="6858000"/>
          </a:xfrm>
          <a:prstGeom prst="rtTriangle">
            <a:avLst/>
          </a:prstGeom>
          <a:solidFill>
            <a:srgbClr val="0096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0" name="Google Shape;20;p2"/>
          <p:cNvSpPr/>
          <p:nvPr/>
        </p:nvSpPr>
        <p:spPr>
          <a:xfrm>
            <a:off x="1" y="0"/>
            <a:ext cx="609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 name="Google Shape;21;p2"/>
          <p:cNvSpPr txBox="1">
            <a:spLocks noGrp="1"/>
          </p:cNvSpPr>
          <p:nvPr>
            <p:ph type="dt" idx="10"/>
          </p:nvPr>
        </p:nvSpPr>
        <p:spPr>
          <a:xfrm>
            <a:off x="609601"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ctrTitle"/>
          </p:nvPr>
        </p:nvSpPr>
        <p:spPr>
          <a:xfrm>
            <a:off x="609601" y="3887334"/>
            <a:ext cx="8421904" cy="1470025"/>
          </a:xfrm>
          <a:prstGeom prst="rect">
            <a:avLst/>
          </a:prstGeom>
          <a:noFill/>
          <a:ln>
            <a:noFill/>
          </a:ln>
        </p:spPr>
        <p:txBody>
          <a:bodyPr spcFirstLastPara="1" wrap="square" lIns="91425" tIns="45700" rIns="91425" bIns="45700" anchor="b" anchorCtr="0"/>
          <a:lstStyle>
            <a:lvl1pPr lvl="0" algn="l">
              <a:lnSpc>
                <a:spcPct val="130769"/>
              </a:lnSpc>
              <a:spcBef>
                <a:spcPts val="0"/>
              </a:spcBef>
              <a:spcAft>
                <a:spcPts val="0"/>
              </a:spcAft>
              <a:buClr>
                <a:srgbClr val="0096D2"/>
              </a:buClr>
              <a:buSzPts val="2600"/>
              <a:buFont typeface="Century Gothic"/>
              <a:buNone/>
              <a:defRPr sz="2600">
                <a:solidFill>
                  <a:srgbClr val="0096D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609603" y="5369628"/>
            <a:ext cx="7836133" cy="986725"/>
          </a:xfrm>
          <a:prstGeom prst="rect">
            <a:avLst/>
          </a:prstGeom>
          <a:noFill/>
          <a:ln>
            <a:noFill/>
          </a:ln>
        </p:spPr>
        <p:txBody>
          <a:bodyPr spcFirstLastPara="1" wrap="square" lIns="91425" tIns="45700" rIns="91425" bIns="45700" anchor="t" anchorCtr="0"/>
          <a:lstStyle>
            <a:lvl1pPr lvl="0" algn="l">
              <a:lnSpc>
                <a:spcPct val="144444"/>
              </a:lnSpc>
              <a:spcBef>
                <a:spcPts val="700"/>
              </a:spcBef>
              <a:spcAft>
                <a:spcPts val="0"/>
              </a:spcAft>
              <a:buClr>
                <a:srgbClr val="797C7F"/>
              </a:buClr>
              <a:buSzPts val="1800"/>
              <a:buNone/>
              <a:defRPr sz="1800">
                <a:solidFill>
                  <a:srgbClr val="797C7F"/>
                </a:solidFill>
              </a:defRPr>
            </a:lvl1pPr>
            <a:lvl2pPr lvl="1" algn="ctr">
              <a:spcBef>
                <a:spcPts val="700"/>
              </a:spcBef>
              <a:spcAft>
                <a:spcPts val="0"/>
              </a:spcAft>
              <a:buClr>
                <a:srgbClr val="888888"/>
              </a:buClr>
              <a:buSzPts val="1800"/>
              <a:buNone/>
              <a:defRPr>
                <a:solidFill>
                  <a:srgbClr val="888888"/>
                </a:solidFill>
              </a:defRPr>
            </a:lvl2pPr>
            <a:lvl3pPr lvl="2" algn="ctr">
              <a:spcBef>
                <a:spcPts val="700"/>
              </a:spcBef>
              <a:spcAft>
                <a:spcPts val="0"/>
              </a:spcAft>
              <a:buClr>
                <a:srgbClr val="888888"/>
              </a:buClr>
              <a:buSzPts val="1800"/>
              <a:buNone/>
              <a:defRPr>
                <a:solidFill>
                  <a:srgbClr val="888888"/>
                </a:solidFill>
              </a:defRPr>
            </a:lvl3pPr>
            <a:lvl4pPr lvl="3" algn="ctr">
              <a:spcBef>
                <a:spcPts val="700"/>
              </a:spcBef>
              <a:spcAft>
                <a:spcPts val="0"/>
              </a:spcAft>
              <a:buClr>
                <a:srgbClr val="888888"/>
              </a:buClr>
              <a:buSzPts val="1800"/>
              <a:buNone/>
              <a:defRPr>
                <a:solidFill>
                  <a:srgbClr val="888888"/>
                </a:solidFill>
              </a:defRPr>
            </a:lvl4pPr>
            <a:lvl5pPr lvl="4" algn="ctr">
              <a:spcBef>
                <a:spcPts val="7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 name="Google Shape;25;p2"/>
          <p:cNvSpPr txBox="1">
            <a:spLocks noGrp="1"/>
          </p:cNvSpPr>
          <p:nvPr>
            <p:ph type="sldNum" idx="12"/>
          </p:nvPr>
        </p:nvSpPr>
        <p:spPr>
          <a:xfrm>
            <a:off x="1"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883132" y="551871"/>
            <a:ext cx="10972800" cy="753809"/>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0096D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4106551" y="-1917738"/>
            <a:ext cx="4525963" cy="10972800"/>
          </a:xfrm>
          <a:prstGeom prst="rect">
            <a:avLst/>
          </a:prstGeom>
          <a:noFill/>
          <a:ln>
            <a:noFill/>
          </a:ln>
        </p:spPr>
        <p:txBody>
          <a:bodyPr spcFirstLastPara="1" wrap="square" lIns="91425" tIns="45700" rIns="91425" bIns="45700" anchor="t" anchorCtr="0"/>
          <a:lstStyle>
            <a:lvl1pPr marL="457200" lvl="0" indent="-342900" algn="l">
              <a:spcBef>
                <a:spcPts val="700"/>
              </a:spcBef>
              <a:spcAft>
                <a:spcPts val="0"/>
              </a:spcAft>
              <a:buClr>
                <a:schemeClr val="dk1"/>
              </a:buClr>
              <a:buSzPts val="1800"/>
              <a:buChar char="•"/>
              <a:defRPr/>
            </a:lvl1pPr>
            <a:lvl2pPr marL="914400" lvl="1" indent="-342900" algn="l">
              <a:spcBef>
                <a:spcPts val="700"/>
              </a:spcBef>
              <a:spcAft>
                <a:spcPts val="0"/>
              </a:spcAft>
              <a:buClr>
                <a:schemeClr val="dk1"/>
              </a:buClr>
              <a:buSzPts val="1800"/>
              <a:buChar char="–"/>
              <a:defRPr/>
            </a:lvl2pPr>
            <a:lvl3pPr marL="1371600" lvl="2" indent="-342900" algn="l">
              <a:spcBef>
                <a:spcPts val="700"/>
              </a:spcBef>
              <a:spcAft>
                <a:spcPts val="0"/>
              </a:spcAft>
              <a:buClr>
                <a:schemeClr val="dk1"/>
              </a:buClr>
              <a:buSzPts val="1800"/>
              <a:buChar char="•"/>
              <a:defRPr/>
            </a:lvl3pPr>
            <a:lvl4pPr marL="1828800" lvl="3" indent="-342900" algn="l">
              <a:spcBef>
                <a:spcPts val="700"/>
              </a:spcBef>
              <a:spcAft>
                <a:spcPts val="0"/>
              </a:spcAft>
              <a:buClr>
                <a:schemeClr val="dk1"/>
              </a:buClr>
              <a:buSzPts val="1800"/>
              <a:buChar char="–"/>
              <a:defRPr/>
            </a:lvl4pPr>
            <a:lvl5pPr marL="2286000" lvl="4" indent="-342900" algn="l">
              <a:spcBef>
                <a:spcPts val="7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7558570" y="1828803"/>
            <a:ext cx="5851525" cy="274320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0096D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1970569" y="-812798"/>
            <a:ext cx="5851525" cy="8026400"/>
          </a:xfrm>
          <a:prstGeom prst="rect">
            <a:avLst/>
          </a:prstGeom>
          <a:noFill/>
          <a:ln>
            <a:noFill/>
          </a:ln>
        </p:spPr>
        <p:txBody>
          <a:bodyPr spcFirstLastPara="1" wrap="square" lIns="91425" tIns="45700" rIns="91425" bIns="45700" anchor="t" anchorCtr="0"/>
          <a:lstStyle>
            <a:lvl1pPr marL="457200" lvl="0" indent="-342900" algn="l">
              <a:spcBef>
                <a:spcPts val="700"/>
              </a:spcBef>
              <a:spcAft>
                <a:spcPts val="0"/>
              </a:spcAft>
              <a:buClr>
                <a:schemeClr val="dk1"/>
              </a:buClr>
              <a:buSzPts val="1800"/>
              <a:buChar char="•"/>
              <a:defRPr/>
            </a:lvl1pPr>
            <a:lvl2pPr marL="914400" lvl="1" indent="-342900" algn="l">
              <a:spcBef>
                <a:spcPts val="700"/>
              </a:spcBef>
              <a:spcAft>
                <a:spcPts val="0"/>
              </a:spcAft>
              <a:buClr>
                <a:schemeClr val="dk1"/>
              </a:buClr>
              <a:buSzPts val="1800"/>
              <a:buChar char="–"/>
              <a:defRPr/>
            </a:lvl2pPr>
            <a:lvl3pPr marL="1371600" lvl="2" indent="-342900" algn="l">
              <a:spcBef>
                <a:spcPts val="700"/>
              </a:spcBef>
              <a:spcAft>
                <a:spcPts val="0"/>
              </a:spcAft>
              <a:buClr>
                <a:schemeClr val="dk1"/>
              </a:buClr>
              <a:buSzPts val="1800"/>
              <a:buChar char="•"/>
              <a:defRPr/>
            </a:lvl3pPr>
            <a:lvl4pPr marL="1828800" lvl="3" indent="-342900" algn="l">
              <a:spcBef>
                <a:spcPts val="700"/>
              </a:spcBef>
              <a:spcAft>
                <a:spcPts val="0"/>
              </a:spcAft>
              <a:buClr>
                <a:schemeClr val="dk1"/>
              </a:buClr>
              <a:buSzPts val="1800"/>
              <a:buChar char="–"/>
              <a:defRPr/>
            </a:lvl4pPr>
            <a:lvl5pPr marL="2286000" lvl="4" indent="-342900" algn="l">
              <a:spcBef>
                <a:spcPts val="7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p:nvPr/>
        </p:nvSpPr>
        <p:spPr>
          <a:xfrm>
            <a:off x="-118534" y="0"/>
            <a:ext cx="105556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8" name="Google Shape;28;p3"/>
          <p:cNvSpPr/>
          <p:nvPr/>
        </p:nvSpPr>
        <p:spPr>
          <a:xfrm>
            <a:off x="-118533" y="0"/>
            <a:ext cx="12310533" cy="6831884"/>
          </a:xfrm>
          <a:prstGeom prst="rect">
            <a:avLst/>
          </a:prstGeom>
          <a:solidFill>
            <a:srgbClr val="0096D2">
              <a:alpha val="8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9" name="Google Shape;29;p3"/>
          <p:cNvSpPr/>
          <p:nvPr/>
        </p:nvSpPr>
        <p:spPr>
          <a:xfrm>
            <a:off x="-3222439" y="0"/>
            <a:ext cx="18518344" cy="6946900"/>
          </a:xfrm>
          <a:prstGeom prst="triangle">
            <a:avLst>
              <a:gd name="adj" fmla="val 50000"/>
            </a:avLst>
          </a:prstGeom>
          <a:solidFill>
            <a:srgbClr val="0096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0" name="Google Shape;30;p3"/>
          <p:cNvSpPr txBox="1">
            <a:spLocks noGrp="1"/>
          </p:cNvSpPr>
          <p:nvPr>
            <p:ph type="title"/>
          </p:nvPr>
        </p:nvSpPr>
        <p:spPr>
          <a:xfrm>
            <a:off x="963084" y="3512837"/>
            <a:ext cx="10363200" cy="1362075"/>
          </a:xfrm>
          <a:prstGeom prst="rect">
            <a:avLst/>
          </a:prstGeom>
          <a:noFill/>
          <a:ln>
            <a:noFill/>
          </a:ln>
        </p:spPr>
        <p:txBody>
          <a:bodyPr spcFirstLastPara="1" wrap="square" lIns="91425" tIns="45700" rIns="91425" bIns="45700" anchor="t" anchorCtr="0"/>
          <a:lstStyle>
            <a:lvl1pPr lvl="0" algn="ctr">
              <a:lnSpc>
                <a:spcPct val="133333"/>
              </a:lnSpc>
              <a:spcBef>
                <a:spcPts val="0"/>
              </a:spcBef>
              <a:spcAft>
                <a:spcPts val="0"/>
              </a:spcAft>
              <a:buClr>
                <a:schemeClr val="lt1"/>
              </a:buClr>
              <a:buSzPts val="2400"/>
              <a:buFont typeface="Century Gothic"/>
              <a:buNone/>
              <a:defRPr sz="2400" b="0"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963084" y="2012649"/>
            <a:ext cx="10363200" cy="1500187"/>
          </a:xfrm>
          <a:prstGeom prst="rect">
            <a:avLst/>
          </a:prstGeom>
          <a:noFill/>
          <a:ln>
            <a:noFill/>
          </a:ln>
        </p:spPr>
        <p:txBody>
          <a:bodyPr spcFirstLastPara="1" wrap="square" lIns="91425" tIns="45700" rIns="91425" bIns="45700" anchor="b" anchorCtr="0"/>
          <a:lstStyle>
            <a:lvl1pPr marL="457200" lvl="0" indent="-228600" algn="ctr">
              <a:lnSpc>
                <a:spcPct val="117647"/>
              </a:lnSpc>
              <a:spcBef>
                <a:spcPts val="0"/>
              </a:spcBef>
              <a:spcAft>
                <a:spcPts val="0"/>
              </a:spcAft>
              <a:buClr>
                <a:schemeClr val="lt1"/>
              </a:buClr>
              <a:buSzPts val="3400"/>
              <a:buNone/>
              <a:defRPr sz="3400" b="0" i="0" cap="none">
                <a:solidFill>
                  <a:schemeClr val="lt1"/>
                </a:solidFill>
              </a:defRPr>
            </a:lvl1pPr>
            <a:lvl2pPr marL="914400" lvl="1" indent="-228600" algn="l">
              <a:spcBef>
                <a:spcPts val="700"/>
              </a:spcBef>
              <a:spcAft>
                <a:spcPts val="0"/>
              </a:spcAft>
              <a:buClr>
                <a:srgbClr val="888888"/>
              </a:buClr>
              <a:buSzPts val="1800"/>
              <a:buNone/>
              <a:defRPr sz="1800">
                <a:solidFill>
                  <a:srgbClr val="888888"/>
                </a:solidFill>
              </a:defRPr>
            </a:lvl2pPr>
            <a:lvl3pPr marL="1371600" lvl="2" indent="-228600" algn="l">
              <a:spcBef>
                <a:spcPts val="700"/>
              </a:spcBef>
              <a:spcAft>
                <a:spcPts val="0"/>
              </a:spcAft>
              <a:buClr>
                <a:srgbClr val="888888"/>
              </a:buClr>
              <a:buSzPts val="1600"/>
              <a:buNone/>
              <a:defRPr sz="1600">
                <a:solidFill>
                  <a:srgbClr val="888888"/>
                </a:solidFill>
              </a:defRPr>
            </a:lvl3pPr>
            <a:lvl4pPr marL="1828800" lvl="3" indent="-228600" algn="l">
              <a:spcBef>
                <a:spcPts val="700"/>
              </a:spcBef>
              <a:spcAft>
                <a:spcPts val="0"/>
              </a:spcAft>
              <a:buClr>
                <a:srgbClr val="888888"/>
              </a:buClr>
              <a:buSzPts val="1400"/>
              <a:buNone/>
              <a:defRPr sz="1400">
                <a:solidFill>
                  <a:srgbClr val="888888"/>
                </a:solidFill>
              </a:defRPr>
            </a:lvl4pPr>
            <a:lvl5pPr marL="2286000" lvl="4" indent="-228600" algn="l">
              <a:spcBef>
                <a:spcPts val="7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3"/>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lt1"/>
                </a:solidFill>
                <a:latin typeface="Century Gothic"/>
                <a:ea typeface="Century Gothic"/>
                <a:cs typeface="Century Gothic"/>
                <a:sym typeface="Century Gothic"/>
              </a:defRPr>
            </a:lvl1pPr>
            <a:lvl2pPr marL="0" lvl="1" indent="0" algn="r">
              <a:spcBef>
                <a:spcPts val="0"/>
              </a:spcBef>
              <a:buNone/>
              <a:defRPr sz="1000" b="0" i="0" u="none" strike="noStrike" cap="none">
                <a:solidFill>
                  <a:schemeClr val="lt1"/>
                </a:solidFill>
                <a:latin typeface="Century Gothic"/>
                <a:ea typeface="Century Gothic"/>
                <a:cs typeface="Century Gothic"/>
                <a:sym typeface="Century Gothic"/>
              </a:defRPr>
            </a:lvl2pPr>
            <a:lvl3pPr marL="0" lvl="2" indent="0" algn="r">
              <a:spcBef>
                <a:spcPts val="0"/>
              </a:spcBef>
              <a:buNone/>
              <a:defRPr sz="1000" b="0" i="0" u="none" strike="noStrike" cap="none">
                <a:solidFill>
                  <a:schemeClr val="lt1"/>
                </a:solidFill>
                <a:latin typeface="Century Gothic"/>
                <a:ea typeface="Century Gothic"/>
                <a:cs typeface="Century Gothic"/>
                <a:sym typeface="Century Gothic"/>
              </a:defRPr>
            </a:lvl3pPr>
            <a:lvl4pPr marL="0" lvl="3" indent="0" algn="r">
              <a:spcBef>
                <a:spcPts val="0"/>
              </a:spcBef>
              <a:buNone/>
              <a:defRPr sz="1000" b="0" i="0" u="none" strike="noStrike" cap="none">
                <a:solidFill>
                  <a:schemeClr val="lt1"/>
                </a:solidFill>
                <a:latin typeface="Century Gothic"/>
                <a:ea typeface="Century Gothic"/>
                <a:cs typeface="Century Gothic"/>
                <a:sym typeface="Century Gothic"/>
              </a:defRPr>
            </a:lvl4pPr>
            <a:lvl5pPr marL="0" lvl="4" indent="0" algn="r">
              <a:spcBef>
                <a:spcPts val="0"/>
              </a:spcBef>
              <a:buNone/>
              <a:defRPr sz="1000" b="0" i="0" u="none" strike="noStrike" cap="none">
                <a:solidFill>
                  <a:schemeClr val="lt1"/>
                </a:solidFill>
                <a:latin typeface="Century Gothic"/>
                <a:ea typeface="Century Gothic"/>
                <a:cs typeface="Century Gothic"/>
                <a:sym typeface="Century Gothic"/>
              </a:defRPr>
            </a:lvl5pPr>
            <a:lvl6pPr marL="0" lvl="5" indent="0" algn="r">
              <a:spcBef>
                <a:spcPts val="0"/>
              </a:spcBef>
              <a:buNone/>
              <a:defRPr sz="1000" b="0" i="0" u="none" strike="noStrike" cap="none">
                <a:solidFill>
                  <a:schemeClr val="lt1"/>
                </a:solidFill>
                <a:latin typeface="Century Gothic"/>
                <a:ea typeface="Century Gothic"/>
                <a:cs typeface="Century Gothic"/>
                <a:sym typeface="Century Gothic"/>
              </a:defRPr>
            </a:lvl6pPr>
            <a:lvl7pPr marL="0" lvl="6" indent="0" algn="r">
              <a:spcBef>
                <a:spcPts val="0"/>
              </a:spcBef>
              <a:buNone/>
              <a:defRPr sz="1000" b="0" i="0" u="none" strike="noStrike" cap="none">
                <a:solidFill>
                  <a:schemeClr val="lt1"/>
                </a:solidFill>
                <a:latin typeface="Century Gothic"/>
                <a:ea typeface="Century Gothic"/>
                <a:cs typeface="Century Gothic"/>
                <a:sym typeface="Century Gothic"/>
              </a:defRPr>
            </a:lvl7pPr>
            <a:lvl8pPr marL="0" lvl="7" indent="0" algn="r">
              <a:spcBef>
                <a:spcPts val="0"/>
              </a:spcBef>
              <a:buNone/>
              <a:defRPr sz="1000" b="0" i="0" u="none" strike="noStrike" cap="none">
                <a:solidFill>
                  <a:schemeClr val="lt1"/>
                </a:solidFill>
                <a:latin typeface="Century Gothic"/>
                <a:ea typeface="Century Gothic"/>
                <a:cs typeface="Century Gothic"/>
                <a:sym typeface="Century Gothic"/>
              </a:defRPr>
            </a:lvl8pPr>
            <a:lvl9pPr marL="0" lvl="8" indent="0" algn="r">
              <a:spcBef>
                <a:spcPts val="0"/>
              </a:spcBef>
              <a:buNone/>
              <a:defRPr sz="10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883132" y="551871"/>
            <a:ext cx="10972800" cy="753809"/>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0096D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883132" y="1305680"/>
            <a:ext cx="10972800" cy="4525963"/>
          </a:xfrm>
          <a:prstGeom prst="rect">
            <a:avLst/>
          </a:prstGeom>
          <a:noFill/>
          <a:ln>
            <a:noFill/>
          </a:ln>
        </p:spPr>
        <p:txBody>
          <a:bodyPr spcFirstLastPara="1" wrap="square" lIns="91425" tIns="45700" rIns="91425" bIns="45700" anchor="t" anchorCtr="0"/>
          <a:lstStyle>
            <a:lvl1pPr marL="457200" lvl="0" indent="-342900" algn="l">
              <a:spcBef>
                <a:spcPts val="700"/>
              </a:spcBef>
              <a:spcAft>
                <a:spcPts val="0"/>
              </a:spcAft>
              <a:buClr>
                <a:schemeClr val="dk1"/>
              </a:buClr>
              <a:buSzPts val="1800"/>
              <a:buChar char="•"/>
              <a:defRPr/>
            </a:lvl1pPr>
            <a:lvl2pPr marL="914400" lvl="1" indent="-342900" algn="l">
              <a:spcBef>
                <a:spcPts val="700"/>
              </a:spcBef>
              <a:spcAft>
                <a:spcPts val="0"/>
              </a:spcAft>
              <a:buClr>
                <a:schemeClr val="dk1"/>
              </a:buClr>
              <a:buSzPts val="1800"/>
              <a:buChar char="–"/>
              <a:defRPr/>
            </a:lvl2pPr>
            <a:lvl3pPr marL="1371600" lvl="2" indent="-342900" algn="l">
              <a:spcBef>
                <a:spcPts val="700"/>
              </a:spcBef>
              <a:spcAft>
                <a:spcPts val="0"/>
              </a:spcAft>
              <a:buClr>
                <a:schemeClr val="dk1"/>
              </a:buClr>
              <a:buSzPts val="1800"/>
              <a:buChar char="•"/>
              <a:defRPr/>
            </a:lvl3pPr>
            <a:lvl4pPr marL="1828800" lvl="3" indent="-342900" algn="l">
              <a:spcBef>
                <a:spcPts val="700"/>
              </a:spcBef>
              <a:spcAft>
                <a:spcPts val="0"/>
              </a:spcAft>
              <a:buClr>
                <a:schemeClr val="dk1"/>
              </a:buClr>
              <a:buSzPts val="1800"/>
              <a:buChar char="–"/>
              <a:defRPr/>
            </a:lvl4pPr>
            <a:lvl5pPr marL="2286000" lvl="4" indent="-342900" algn="l">
              <a:spcBef>
                <a:spcPts val="7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4"/>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83132" y="551871"/>
            <a:ext cx="10972800" cy="753809"/>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0096D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83132" y="1600202"/>
            <a:ext cx="5384800" cy="4525963"/>
          </a:xfrm>
          <a:prstGeom prst="rect">
            <a:avLst/>
          </a:prstGeom>
          <a:noFill/>
          <a:ln>
            <a:noFill/>
          </a:ln>
        </p:spPr>
        <p:txBody>
          <a:bodyPr spcFirstLastPara="1" wrap="square" lIns="91425" tIns="45700" rIns="91425" bIns="45700" anchor="t" anchorCtr="0"/>
          <a:lstStyle>
            <a:lvl1pPr marL="457200" lvl="0" indent="-361950" algn="l">
              <a:spcBef>
                <a:spcPts val="700"/>
              </a:spcBef>
              <a:spcAft>
                <a:spcPts val="0"/>
              </a:spcAft>
              <a:buClr>
                <a:schemeClr val="dk1"/>
              </a:buClr>
              <a:buSzPts val="2100"/>
              <a:buChar char="•"/>
              <a:defRPr sz="2100"/>
            </a:lvl1pPr>
            <a:lvl2pPr marL="914400" lvl="1" indent="-342900" algn="l">
              <a:spcBef>
                <a:spcPts val="700"/>
              </a:spcBef>
              <a:spcAft>
                <a:spcPts val="0"/>
              </a:spcAft>
              <a:buClr>
                <a:schemeClr val="dk1"/>
              </a:buClr>
              <a:buSzPts val="1800"/>
              <a:buChar char="–"/>
              <a:defRPr sz="1800"/>
            </a:lvl2pPr>
            <a:lvl3pPr marL="1371600" lvl="2" indent="-342900" algn="l">
              <a:spcBef>
                <a:spcPts val="700"/>
              </a:spcBef>
              <a:spcAft>
                <a:spcPts val="0"/>
              </a:spcAft>
              <a:buClr>
                <a:schemeClr val="dk1"/>
              </a:buClr>
              <a:buSzPts val="1800"/>
              <a:buChar char="•"/>
              <a:defRPr sz="1800"/>
            </a:lvl3pPr>
            <a:lvl4pPr marL="1828800" lvl="3" indent="-342900" algn="l">
              <a:spcBef>
                <a:spcPts val="700"/>
              </a:spcBef>
              <a:spcAft>
                <a:spcPts val="0"/>
              </a:spcAft>
              <a:buClr>
                <a:schemeClr val="dk1"/>
              </a:buClr>
              <a:buSzPts val="1800"/>
              <a:buChar char="–"/>
              <a:defRPr sz="1800"/>
            </a:lvl4pPr>
            <a:lvl5pPr marL="2286000" lvl="4" indent="-342900" algn="l">
              <a:spcBef>
                <a:spcPts val="70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5"/>
          <p:cNvSpPr txBox="1">
            <a:spLocks noGrp="1"/>
          </p:cNvSpPr>
          <p:nvPr>
            <p:ph type="body" idx="2"/>
          </p:nvPr>
        </p:nvSpPr>
        <p:spPr>
          <a:xfrm>
            <a:off x="6471132" y="1600202"/>
            <a:ext cx="5384800" cy="4525963"/>
          </a:xfrm>
          <a:prstGeom prst="rect">
            <a:avLst/>
          </a:prstGeom>
          <a:noFill/>
          <a:ln>
            <a:noFill/>
          </a:ln>
        </p:spPr>
        <p:txBody>
          <a:bodyPr spcFirstLastPara="1" wrap="square" lIns="91425" tIns="45700" rIns="91425" bIns="45700" anchor="t" anchorCtr="0"/>
          <a:lstStyle>
            <a:lvl1pPr marL="457200" lvl="0" indent="-361950" algn="l">
              <a:spcBef>
                <a:spcPts val="700"/>
              </a:spcBef>
              <a:spcAft>
                <a:spcPts val="0"/>
              </a:spcAft>
              <a:buClr>
                <a:schemeClr val="dk1"/>
              </a:buClr>
              <a:buSzPts val="2100"/>
              <a:buChar char="•"/>
              <a:defRPr sz="2100"/>
            </a:lvl1pPr>
            <a:lvl2pPr marL="914400" lvl="1" indent="-342900" algn="l">
              <a:spcBef>
                <a:spcPts val="700"/>
              </a:spcBef>
              <a:spcAft>
                <a:spcPts val="0"/>
              </a:spcAft>
              <a:buClr>
                <a:schemeClr val="dk1"/>
              </a:buClr>
              <a:buSzPts val="1800"/>
              <a:buChar char="–"/>
              <a:defRPr sz="1800"/>
            </a:lvl2pPr>
            <a:lvl3pPr marL="1371600" lvl="2" indent="-342900" algn="l">
              <a:spcBef>
                <a:spcPts val="700"/>
              </a:spcBef>
              <a:spcAft>
                <a:spcPts val="0"/>
              </a:spcAft>
              <a:buClr>
                <a:schemeClr val="dk1"/>
              </a:buClr>
              <a:buSzPts val="1800"/>
              <a:buChar char="•"/>
              <a:defRPr sz="1800"/>
            </a:lvl3pPr>
            <a:lvl4pPr marL="1828800" lvl="3" indent="-342900" algn="l">
              <a:spcBef>
                <a:spcPts val="700"/>
              </a:spcBef>
              <a:spcAft>
                <a:spcPts val="0"/>
              </a:spcAft>
              <a:buClr>
                <a:schemeClr val="dk1"/>
              </a:buClr>
              <a:buSzPts val="1800"/>
              <a:buChar char="–"/>
              <a:defRPr sz="1800"/>
            </a:lvl4pPr>
            <a:lvl5pPr marL="2286000" lvl="4" indent="-342900" algn="l">
              <a:spcBef>
                <a:spcPts val="70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5"/>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883132" y="551871"/>
            <a:ext cx="10972800" cy="753809"/>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0096D2"/>
              </a:buClr>
              <a:buSzPts val="37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883132" y="1535114"/>
            <a:ext cx="5386917" cy="639763"/>
          </a:xfrm>
          <a:prstGeom prst="rect">
            <a:avLst/>
          </a:prstGeom>
          <a:noFill/>
          <a:ln>
            <a:noFill/>
          </a:ln>
        </p:spPr>
        <p:txBody>
          <a:bodyPr spcFirstLastPara="1" wrap="square" lIns="91425" tIns="45700" rIns="91425" bIns="45700" anchor="b" anchorCtr="0"/>
          <a:lstStyle>
            <a:lvl1pPr marL="457200" lvl="0" indent="-228600" algn="l">
              <a:spcBef>
                <a:spcPts val="700"/>
              </a:spcBef>
              <a:spcAft>
                <a:spcPts val="0"/>
              </a:spcAft>
              <a:buClr>
                <a:srgbClr val="797C7F"/>
              </a:buClr>
              <a:buSzPts val="2400"/>
              <a:buNone/>
              <a:defRPr sz="2400" b="0" i="0">
                <a:solidFill>
                  <a:srgbClr val="797C7F"/>
                </a:solidFill>
              </a:defRPr>
            </a:lvl1pPr>
            <a:lvl2pPr marL="914400" lvl="1" indent="-228600" algn="l">
              <a:spcBef>
                <a:spcPts val="700"/>
              </a:spcBef>
              <a:spcAft>
                <a:spcPts val="0"/>
              </a:spcAft>
              <a:buClr>
                <a:schemeClr val="dk1"/>
              </a:buClr>
              <a:buSzPts val="2000"/>
              <a:buNone/>
              <a:defRPr sz="2000" b="1"/>
            </a:lvl2pPr>
            <a:lvl3pPr marL="1371600" lvl="2" indent="-228600" algn="l">
              <a:spcBef>
                <a:spcPts val="700"/>
              </a:spcBef>
              <a:spcAft>
                <a:spcPts val="0"/>
              </a:spcAft>
              <a:buClr>
                <a:schemeClr val="dk1"/>
              </a:buClr>
              <a:buSzPts val="1800"/>
              <a:buNone/>
              <a:defRPr sz="1800" b="1"/>
            </a:lvl3pPr>
            <a:lvl4pPr marL="1828800" lvl="3" indent="-228600" algn="l">
              <a:spcBef>
                <a:spcPts val="700"/>
              </a:spcBef>
              <a:spcAft>
                <a:spcPts val="0"/>
              </a:spcAft>
              <a:buClr>
                <a:schemeClr val="dk1"/>
              </a:buClr>
              <a:buSzPts val="1600"/>
              <a:buNone/>
              <a:defRPr sz="1600" b="1"/>
            </a:lvl4pPr>
            <a:lvl5pPr marL="2286000" lvl="4" indent="-228600" algn="l">
              <a:spcBef>
                <a:spcPts val="7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6"/>
          <p:cNvSpPr txBox="1">
            <a:spLocks noGrp="1"/>
          </p:cNvSpPr>
          <p:nvPr>
            <p:ph type="body" idx="2"/>
          </p:nvPr>
        </p:nvSpPr>
        <p:spPr>
          <a:xfrm>
            <a:off x="883132" y="2174875"/>
            <a:ext cx="5386917" cy="3951288"/>
          </a:xfrm>
          <a:prstGeom prst="rect">
            <a:avLst/>
          </a:prstGeom>
          <a:noFill/>
          <a:ln>
            <a:noFill/>
          </a:ln>
        </p:spPr>
        <p:txBody>
          <a:bodyPr spcFirstLastPara="1" wrap="square" lIns="91425" tIns="45700" rIns="91425" bIns="45700" anchor="t" anchorCtr="0"/>
          <a:lstStyle>
            <a:lvl1pPr marL="457200" lvl="0" indent="-361950" algn="l">
              <a:spcBef>
                <a:spcPts val="700"/>
              </a:spcBef>
              <a:spcAft>
                <a:spcPts val="0"/>
              </a:spcAft>
              <a:buClr>
                <a:schemeClr val="dk1"/>
              </a:buClr>
              <a:buSzPts val="2100"/>
              <a:buChar char="•"/>
              <a:defRPr sz="2100"/>
            </a:lvl1pPr>
            <a:lvl2pPr marL="914400" lvl="1" indent="-342900" algn="l">
              <a:spcBef>
                <a:spcPts val="700"/>
              </a:spcBef>
              <a:spcAft>
                <a:spcPts val="0"/>
              </a:spcAft>
              <a:buClr>
                <a:schemeClr val="dk1"/>
              </a:buClr>
              <a:buSzPts val="1800"/>
              <a:buChar char="–"/>
              <a:defRPr sz="1800"/>
            </a:lvl2pPr>
            <a:lvl3pPr marL="1371600" lvl="2" indent="-342900" algn="l">
              <a:spcBef>
                <a:spcPts val="700"/>
              </a:spcBef>
              <a:spcAft>
                <a:spcPts val="0"/>
              </a:spcAft>
              <a:buClr>
                <a:schemeClr val="dk1"/>
              </a:buClr>
              <a:buSzPts val="1800"/>
              <a:buChar char="•"/>
              <a:defRPr sz="1800"/>
            </a:lvl3pPr>
            <a:lvl4pPr marL="1828800" lvl="3" indent="-342900" algn="l">
              <a:spcBef>
                <a:spcPts val="700"/>
              </a:spcBef>
              <a:spcAft>
                <a:spcPts val="0"/>
              </a:spcAft>
              <a:buClr>
                <a:schemeClr val="dk1"/>
              </a:buClr>
              <a:buSzPts val="1800"/>
              <a:buChar char="–"/>
              <a:defRPr sz="1800"/>
            </a:lvl4pPr>
            <a:lvl5pPr marL="2286000" lvl="4" indent="-342900" algn="l">
              <a:spcBef>
                <a:spcPts val="70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6"/>
          <p:cNvSpPr txBox="1">
            <a:spLocks noGrp="1"/>
          </p:cNvSpPr>
          <p:nvPr>
            <p:ph type="body" idx="3"/>
          </p:nvPr>
        </p:nvSpPr>
        <p:spPr>
          <a:xfrm>
            <a:off x="6466902" y="1535114"/>
            <a:ext cx="5389033" cy="639763"/>
          </a:xfrm>
          <a:prstGeom prst="rect">
            <a:avLst/>
          </a:prstGeom>
          <a:noFill/>
          <a:ln>
            <a:noFill/>
          </a:ln>
        </p:spPr>
        <p:txBody>
          <a:bodyPr spcFirstLastPara="1" wrap="square" lIns="91425" tIns="45700" rIns="91425" bIns="45700" anchor="b" anchorCtr="0"/>
          <a:lstStyle>
            <a:lvl1pPr marL="457200" lvl="0" indent="-228600" algn="l">
              <a:spcBef>
                <a:spcPts val="700"/>
              </a:spcBef>
              <a:spcAft>
                <a:spcPts val="0"/>
              </a:spcAft>
              <a:buClr>
                <a:srgbClr val="797C7F"/>
              </a:buClr>
              <a:buSzPts val="2400"/>
              <a:buNone/>
              <a:defRPr sz="2400" b="0" i="0">
                <a:solidFill>
                  <a:srgbClr val="797C7F"/>
                </a:solidFill>
              </a:defRPr>
            </a:lvl1pPr>
            <a:lvl2pPr marL="914400" lvl="1" indent="-228600" algn="l">
              <a:spcBef>
                <a:spcPts val="700"/>
              </a:spcBef>
              <a:spcAft>
                <a:spcPts val="0"/>
              </a:spcAft>
              <a:buClr>
                <a:schemeClr val="dk1"/>
              </a:buClr>
              <a:buSzPts val="2000"/>
              <a:buNone/>
              <a:defRPr sz="2000" b="1"/>
            </a:lvl2pPr>
            <a:lvl3pPr marL="1371600" lvl="2" indent="-228600" algn="l">
              <a:spcBef>
                <a:spcPts val="700"/>
              </a:spcBef>
              <a:spcAft>
                <a:spcPts val="0"/>
              </a:spcAft>
              <a:buClr>
                <a:schemeClr val="dk1"/>
              </a:buClr>
              <a:buSzPts val="1800"/>
              <a:buNone/>
              <a:defRPr sz="1800" b="1"/>
            </a:lvl3pPr>
            <a:lvl4pPr marL="1828800" lvl="3" indent="-228600" algn="l">
              <a:spcBef>
                <a:spcPts val="700"/>
              </a:spcBef>
              <a:spcAft>
                <a:spcPts val="0"/>
              </a:spcAft>
              <a:buClr>
                <a:schemeClr val="dk1"/>
              </a:buClr>
              <a:buSzPts val="1600"/>
              <a:buNone/>
              <a:defRPr sz="1600" b="1"/>
            </a:lvl4pPr>
            <a:lvl5pPr marL="2286000" lvl="4" indent="-228600" algn="l">
              <a:spcBef>
                <a:spcPts val="7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6"/>
          <p:cNvSpPr txBox="1">
            <a:spLocks noGrp="1"/>
          </p:cNvSpPr>
          <p:nvPr>
            <p:ph type="body" idx="4"/>
          </p:nvPr>
        </p:nvSpPr>
        <p:spPr>
          <a:xfrm>
            <a:off x="6466902" y="2174875"/>
            <a:ext cx="5389033" cy="3951288"/>
          </a:xfrm>
          <a:prstGeom prst="rect">
            <a:avLst/>
          </a:prstGeom>
          <a:noFill/>
          <a:ln>
            <a:noFill/>
          </a:ln>
        </p:spPr>
        <p:txBody>
          <a:bodyPr spcFirstLastPara="1" wrap="square" lIns="91425" tIns="45700" rIns="91425" bIns="45700" anchor="t" anchorCtr="0"/>
          <a:lstStyle>
            <a:lvl1pPr marL="457200" lvl="0" indent="-361950" algn="l">
              <a:spcBef>
                <a:spcPts val="700"/>
              </a:spcBef>
              <a:spcAft>
                <a:spcPts val="0"/>
              </a:spcAft>
              <a:buClr>
                <a:schemeClr val="dk1"/>
              </a:buClr>
              <a:buSzPts val="2100"/>
              <a:buChar char="•"/>
              <a:defRPr sz="2100"/>
            </a:lvl1pPr>
            <a:lvl2pPr marL="914400" lvl="1" indent="-342900" algn="l">
              <a:spcBef>
                <a:spcPts val="700"/>
              </a:spcBef>
              <a:spcAft>
                <a:spcPts val="0"/>
              </a:spcAft>
              <a:buClr>
                <a:schemeClr val="dk1"/>
              </a:buClr>
              <a:buSzPts val="1800"/>
              <a:buChar char="–"/>
              <a:defRPr sz="1800"/>
            </a:lvl2pPr>
            <a:lvl3pPr marL="1371600" lvl="2" indent="-342900" algn="l">
              <a:spcBef>
                <a:spcPts val="700"/>
              </a:spcBef>
              <a:spcAft>
                <a:spcPts val="0"/>
              </a:spcAft>
              <a:buClr>
                <a:schemeClr val="dk1"/>
              </a:buClr>
              <a:buSzPts val="1800"/>
              <a:buChar char="•"/>
              <a:defRPr sz="1800"/>
            </a:lvl3pPr>
            <a:lvl4pPr marL="1828800" lvl="3" indent="-342900" algn="l">
              <a:spcBef>
                <a:spcPts val="700"/>
              </a:spcBef>
              <a:spcAft>
                <a:spcPts val="0"/>
              </a:spcAft>
              <a:buClr>
                <a:schemeClr val="dk1"/>
              </a:buClr>
              <a:buSzPts val="1800"/>
              <a:buChar char="–"/>
              <a:defRPr sz="1800"/>
            </a:lvl4pPr>
            <a:lvl5pPr marL="2286000" lvl="4" indent="-342900" algn="l">
              <a:spcBef>
                <a:spcPts val="70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6"/>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883132" y="551871"/>
            <a:ext cx="10972800" cy="753809"/>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0096D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83135" y="273050"/>
            <a:ext cx="4011084" cy="1162051"/>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0096D2"/>
              </a:buClr>
              <a:buSzPts val="2600"/>
              <a:buFont typeface="Century Gothic"/>
              <a:buNone/>
              <a:defRPr sz="26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5040265" y="273053"/>
            <a:ext cx="6815667" cy="5853113"/>
          </a:xfrm>
          <a:prstGeom prst="rect">
            <a:avLst/>
          </a:prstGeom>
          <a:noFill/>
          <a:ln>
            <a:noFill/>
          </a:ln>
        </p:spPr>
        <p:txBody>
          <a:bodyPr spcFirstLastPara="1" wrap="square" lIns="91425" tIns="45700" rIns="91425" bIns="45700" anchor="t" anchorCtr="0"/>
          <a:lstStyle>
            <a:lvl1pPr marL="457200" lvl="0" indent="-361950" algn="l">
              <a:spcBef>
                <a:spcPts val="700"/>
              </a:spcBef>
              <a:spcAft>
                <a:spcPts val="0"/>
              </a:spcAft>
              <a:buClr>
                <a:schemeClr val="dk1"/>
              </a:buClr>
              <a:buSzPts val="2100"/>
              <a:buChar char="•"/>
              <a:defRPr sz="2100"/>
            </a:lvl1pPr>
            <a:lvl2pPr marL="914400" lvl="1" indent="-342900" algn="l">
              <a:spcBef>
                <a:spcPts val="700"/>
              </a:spcBef>
              <a:spcAft>
                <a:spcPts val="0"/>
              </a:spcAft>
              <a:buClr>
                <a:schemeClr val="dk1"/>
              </a:buClr>
              <a:buSzPts val="1800"/>
              <a:buChar char="–"/>
              <a:defRPr sz="1800"/>
            </a:lvl2pPr>
            <a:lvl3pPr marL="1371600" lvl="2" indent="-342900" algn="l">
              <a:spcBef>
                <a:spcPts val="700"/>
              </a:spcBef>
              <a:spcAft>
                <a:spcPts val="0"/>
              </a:spcAft>
              <a:buClr>
                <a:schemeClr val="dk1"/>
              </a:buClr>
              <a:buSzPts val="1800"/>
              <a:buChar char="•"/>
              <a:defRPr sz="1800"/>
            </a:lvl3pPr>
            <a:lvl4pPr marL="1828800" lvl="3" indent="-342900" algn="l">
              <a:spcBef>
                <a:spcPts val="700"/>
              </a:spcBef>
              <a:spcAft>
                <a:spcPts val="0"/>
              </a:spcAft>
              <a:buClr>
                <a:schemeClr val="dk1"/>
              </a:buClr>
              <a:buSzPts val="1800"/>
              <a:buChar char="–"/>
              <a:defRPr sz="1800"/>
            </a:lvl4pPr>
            <a:lvl5pPr marL="2286000" lvl="4" indent="-342900" algn="l">
              <a:spcBef>
                <a:spcPts val="700"/>
              </a:spcBef>
              <a:spcAft>
                <a:spcPts val="0"/>
              </a:spcAft>
              <a:buClr>
                <a:schemeClr val="dk1"/>
              </a:buClr>
              <a:buSzPts val="1800"/>
              <a:buChar char="»"/>
              <a:defRPr sz="18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9" name="Google Shape;69;p9"/>
          <p:cNvSpPr txBox="1">
            <a:spLocks noGrp="1"/>
          </p:cNvSpPr>
          <p:nvPr>
            <p:ph type="body" idx="2"/>
          </p:nvPr>
        </p:nvSpPr>
        <p:spPr>
          <a:xfrm>
            <a:off x="883135" y="1435103"/>
            <a:ext cx="4011084" cy="4691063"/>
          </a:xfrm>
          <a:prstGeom prst="rect">
            <a:avLst/>
          </a:prstGeom>
          <a:noFill/>
          <a:ln>
            <a:noFill/>
          </a:ln>
        </p:spPr>
        <p:txBody>
          <a:bodyPr spcFirstLastPara="1" wrap="square" lIns="91425" tIns="45700" rIns="91425" bIns="45700" anchor="t" anchorCtr="0"/>
          <a:lstStyle>
            <a:lvl1pPr marL="457200" lvl="0" indent="-228600" algn="l">
              <a:spcBef>
                <a:spcPts val="700"/>
              </a:spcBef>
              <a:spcAft>
                <a:spcPts val="0"/>
              </a:spcAft>
              <a:buClr>
                <a:schemeClr val="dk1"/>
              </a:buClr>
              <a:buSzPts val="1800"/>
              <a:buNone/>
              <a:defRPr sz="1800"/>
            </a:lvl1pPr>
            <a:lvl2pPr marL="914400" lvl="1" indent="-228600" algn="l">
              <a:spcBef>
                <a:spcPts val="700"/>
              </a:spcBef>
              <a:spcAft>
                <a:spcPts val="0"/>
              </a:spcAft>
              <a:buClr>
                <a:schemeClr val="dk1"/>
              </a:buClr>
              <a:buSzPts val="1200"/>
              <a:buNone/>
              <a:defRPr sz="1200"/>
            </a:lvl2pPr>
            <a:lvl3pPr marL="1371600" lvl="2" indent="-228600" algn="l">
              <a:spcBef>
                <a:spcPts val="700"/>
              </a:spcBef>
              <a:spcAft>
                <a:spcPts val="0"/>
              </a:spcAft>
              <a:buClr>
                <a:schemeClr val="dk1"/>
              </a:buClr>
              <a:buSzPts val="1000"/>
              <a:buNone/>
              <a:defRPr sz="1000"/>
            </a:lvl3pPr>
            <a:lvl4pPr marL="1828800" lvl="3" indent="-228600" algn="l">
              <a:spcBef>
                <a:spcPts val="700"/>
              </a:spcBef>
              <a:spcAft>
                <a:spcPts val="0"/>
              </a:spcAft>
              <a:buClr>
                <a:schemeClr val="dk1"/>
              </a:buClr>
              <a:buSzPts val="900"/>
              <a:buNone/>
              <a:defRPr sz="900"/>
            </a:lvl4pPr>
            <a:lvl5pPr marL="2286000" lvl="4" indent="-228600" algn="l">
              <a:spcBef>
                <a:spcPts val="7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9"/>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2585097" y="4800601"/>
            <a:ext cx="7315200" cy="566739"/>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0096D2"/>
              </a:buClr>
              <a:buSzPts val="2600"/>
              <a:buFont typeface="Century Gothic"/>
              <a:buNone/>
              <a:defRPr sz="2600"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a:spLocks noGrp="1"/>
          </p:cNvSpPr>
          <p:nvPr>
            <p:ph type="pic" idx="2"/>
          </p:nvPr>
        </p:nvSpPr>
        <p:spPr>
          <a:xfrm>
            <a:off x="2585097" y="612775"/>
            <a:ext cx="7315200" cy="4114800"/>
          </a:xfrm>
          <a:prstGeom prst="rect">
            <a:avLst/>
          </a:prstGeom>
          <a:noFill/>
          <a:ln>
            <a:noFill/>
          </a:ln>
        </p:spPr>
        <p:txBody>
          <a:bodyPr spcFirstLastPara="1" wrap="square" lIns="91425" tIns="45700" rIns="91425" bIns="45700" anchor="t" anchorCtr="0"/>
          <a:lstStyle>
            <a:lvl1pPr marR="0" lvl="0" algn="l" rtl="0">
              <a:spcBef>
                <a:spcPts val="7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spcBef>
                <a:spcPts val="7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spcBef>
                <a:spcPts val="7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spcBef>
                <a:spcPts val="7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spcBef>
                <a:spcPts val="7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6" name="Google Shape;76;p10"/>
          <p:cNvSpPr txBox="1">
            <a:spLocks noGrp="1"/>
          </p:cNvSpPr>
          <p:nvPr>
            <p:ph type="body" idx="1"/>
          </p:nvPr>
        </p:nvSpPr>
        <p:spPr>
          <a:xfrm>
            <a:off x="2585097" y="5367339"/>
            <a:ext cx="7315200" cy="804863"/>
          </a:xfrm>
          <a:prstGeom prst="rect">
            <a:avLst/>
          </a:prstGeom>
          <a:noFill/>
          <a:ln>
            <a:noFill/>
          </a:ln>
        </p:spPr>
        <p:txBody>
          <a:bodyPr spcFirstLastPara="1" wrap="square" lIns="91425" tIns="45700" rIns="91425" bIns="45700" anchor="t" anchorCtr="0"/>
          <a:lstStyle>
            <a:lvl1pPr marL="457200" lvl="0" indent="-228600" algn="l">
              <a:spcBef>
                <a:spcPts val="700"/>
              </a:spcBef>
              <a:spcAft>
                <a:spcPts val="0"/>
              </a:spcAft>
              <a:buClr>
                <a:schemeClr val="dk1"/>
              </a:buClr>
              <a:buSzPts val="1800"/>
              <a:buNone/>
              <a:defRPr sz="1800"/>
            </a:lvl1pPr>
            <a:lvl2pPr marL="914400" lvl="1" indent="-228600" algn="l">
              <a:spcBef>
                <a:spcPts val="700"/>
              </a:spcBef>
              <a:spcAft>
                <a:spcPts val="0"/>
              </a:spcAft>
              <a:buClr>
                <a:schemeClr val="dk1"/>
              </a:buClr>
              <a:buSzPts val="1200"/>
              <a:buNone/>
              <a:defRPr sz="1200"/>
            </a:lvl2pPr>
            <a:lvl3pPr marL="1371600" lvl="2" indent="-228600" algn="l">
              <a:spcBef>
                <a:spcPts val="700"/>
              </a:spcBef>
              <a:spcAft>
                <a:spcPts val="0"/>
              </a:spcAft>
              <a:buClr>
                <a:schemeClr val="dk1"/>
              </a:buClr>
              <a:buSzPts val="1000"/>
              <a:buNone/>
              <a:defRPr sz="1000"/>
            </a:lvl3pPr>
            <a:lvl4pPr marL="1828800" lvl="3" indent="-228600" algn="l">
              <a:spcBef>
                <a:spcPts val="700"/>
              </a:spcBef>
              <a:spcAft>
                <a:spcPts val="0"/>
              </a:spcAft>
              <a:buClr>
                <a:schemeClr val="dk1"/>
              </a:buClr>
              <a:buSzPts val="900"/>
              <a:buNone/>
              <a:defRPr sz="900"/>
            </a:lvl4pPr>
            <a:lvl5pPr marL="2286000" lvl="4" indent="-228600" algn="l">
              <a:spcBef>
                <a:spcPts val="7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7" name="Google Shape;77;p10"/>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83132" y="551871"/>
            <a:ext cx="10972800" cy="75380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0096D2"/>
              </a:buClr>
              <a:buSzPts val="3700"/>
              <a:buFont typeface="Century Gothic"/>
              <a:buNone/>
              <a:defRPr sz="3700" b="0" i="0" u="none" strike="noStrike" cap="none">
                <a:solidFill>
                  <a:srgbClr val="0096D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83132" y="1305680"/>
            <a:ext cx="10972800" cy="4525963"/>
          </a:xfrm>
          <a:prstGeom prst="rect">
            <a:avLst/>
          </a:prstGeom>
          <a:noFill/>
          <a:ln>
            <a:noFill/>
          </a:ln>
        </p:spPr>
        <p:txBody>
          <a:bodyPr spcFirstLastPara="1" wrap="square" lIns="91425" tIns="45700" rIns="91425" bIns="45700" anchor="t" anchorCtr="0"/>
          <a:lstStyle>
            <a:lvl1pPr marL="457200" marR="0" lvl="0" indent="-361950" algn="l" rtl="0">
              <a:spcBef>
                <a:spcPts val="70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l" rtl="0">
              <a:spcBef>
                <a:spcPts val="7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7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7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7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937028" y="6356352"/>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4493028" y="6356352"/>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2" y="0"/>
            <a:ext cx="327428" cy="6858000"/>
          </a:xfrm>
          <a:prstGeom prst="rect">
            <a:avLst/>
          </a:prstGeom>
          <a:solidFill>
            <a:srgbClr val="797C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6" name="Google Shape;16;p1" descr="cpsa_logo_en_rgb.png"/>
          <p:cNvPicPr preferRelativeResize="0"/>
          <p:nvPr/>
        </p:nvPicPr>
        <p:blipFill rotWithShape="1">
          <a:blip r:embed="rId13">
            <a:alphaModFix/>
          </a:blip>
          <a:srcRect/>
          <a:stretch/>
        </p:blipFill>
        <p:spPr>
          <a:xfrm>
            <a:off x="10853210" y="6096806"/>
            <a:ext cx="1035101" cy="5239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psa.com/docs/default-source/pd-templates/5-step-closed-loop-goal-planning-tool.pdf?sfvrsn=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psa.com/resources/articles/be-smart-about-goal-setting" TargetMode="External"/><Relationship Id="rId5" Type="http://schemas.openxmlformats.org/officeDocument/2006/relationships/hyperlink" Target="https://www.cpsa.com/resources/articles/how-to-set-better-sales-goals-and-actually-hit-them" TargetMode="External"/><Relationship Id="rId4" Type="http://schemas.openxmlformats.org/officeDocument/2006/relationships/hyperlink" Target="https://www.cpsa.com/resources/articles/what-are-the-key-goals-that-i-should-set-for-my-sales-tea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psa.com/docs/default-source/pd-templates/5-step-closed-loop-goal-planning-tool.pdf?sfvrsn=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psa.com/success-tools/templa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psa.com/resources" TargetMode="External"/><Relationship Id="rId5" Type="http://schemas.openxmlformats.org/officeDocument/2006/relationships/hyperlink" Target="https://www.cpsa.com/success-tools/podcasts" TargetMode="External"/><Relationship Id="rId4" Type="http://schemas.openxmlformats.org/officeDocument/2006/relationships/hyperlink" Target="https://www.cpsa.com/success-tools/webinar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ctrTitle"/>
          </p:nvPr>
        </p:nvSpPr>
        <p:spPr>
          <a:xfrm>
            <a:off x="609601" y="3887334"/>
            <a:ext cx="8421904" cy="1470025"/>
          </a:xfrm>
          <a:prstGeom prst="rect">
            <a:avLst/>
          </a:prstGeom>
          <a:noFill/>
          <a:ln>
            <a:noFill/>
          </a:ln>
        </p:spPr>
        <p:txBody>
          <a:bodyPr spcFirstLastPara="1" wrap="square" lIns="91425" tIns="45700" rIns="91425" bIns="45700" anchor="b" anchorCtr="0">
            <a:noAutofit/>
          </a:bodyPr>
          <a:lstStyle/>
          <a:p>
            <a:pPr marL="0" lvl="0" indent="0" algn="l" rtl="0">
              <a:lnSpc>
                <a:spcPct val="130769"/>
              </a:lnSpc>
              <a:spcBef>
                <a:spcPts val="0"/>
              </a:spcBef>
              <a:spcAft>
                <a:spcPts val="0"/>
              </a:spcAft>
              <a:buClr>
                <a:srgbClr val="0096D2"/>
              </a:buClr>
              <a:buSzPts val="2600"/>
              <a:buFont typeface="Century Gothic"/>
              <a:buNone/>
            </a:pPr>
            <a:r>
              <a:rPr lang="en-US" b="1"/>
              <a:t>THE GOAL PLANNING RULEBOOK, A 4-WEEK STRATEGY DOCUMENT</a:t>
            </a:r>
            <a:endParaRPr/>
          </a:p>
        </p:txBody>
      </p:sp>
      <p:sp>
        <p:nvSpPr>
          <p:cNvPr id="98" name="Google Shape;98;p13"/>
          <p:cNvSpPr txBox="1">
            <a:spLocks noGrp="1"/>
          </p:cNvSpPr>
          <p:nvPr>
            <p:ph type="subTitle" idx="1"/>
          </p:nvPr>
        </p:nvSpPr>
        <p:spPr>
          <a:xfrm>
            <a:off x="609603" y="5369628"/>
            <a:ext cx="7836133" cy="986725"/>
          </a:xfrm>
          <a:prstGeom prst="rect">
            <a:avLst/>
          </a:prstGeom>
          <a:noFill/>
          <a:ln>
            <a:noFill/>
          </a:ln>
        </p:spPr>
        <p:txBody>
          <a:bodyPr spcFirstLastPara="1" wrap="square" lIns="91425" tIns="45700" rIns="91425" bIns="45700" anchor="t" anchorCtr="0">
            <a:noAutofit/>
          </a:bodyPr>
          <a:lstStyle/>
          <a:p>
            <a:pPr marL="0" lvl="0" indent="0" algn="l" rtl="0">
              <a:lnSpc>
                <a:spcPct val="144444"/>
              </a:lnSpc>
              <a:spcBef>
                <a:spcPts val="0"/>
              </a:spcBef>
              <a:spcAft>
                <a:spcPts val="0"/>
              </a:spcAft>
              <a:buClr>
                <a:srgbClr val="797C7F"/>
              </a:buClr>
              <a:buSzPts val="1800"/>
              <a:buNone/>
            </a:pPr>
            <a:r>
              <a:rPr lang="en-US" b="1"/>
              <a:t>CPSA Meeting in a Box:</a:t>
            </a:r>
            <a:br>
              <a:rPr lang="en-US"/>
            </a:br>
            <a:r>
              <a:rPr lang="en-US"/>
              <a:t>A series of 15-minute guided presentations to help increase your team’s performance.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body" idx="1"/>
          </p:nvPr>
        </p:nvSpPr>
        <p:spPr>
          <a:xfrm>
            <a:off x="171514" y="402213"/>
            <a:ext cx="10363200" cy="607721"/>
          </a:xfrm>
          <a:prstGeom prst="rect">
            <a:avLst/>
          </a:prstGeom>
          <a:noFill/>
          <a:ln>
            <a:noFill/>
          </a:ln>
        </p:spPr>
        <p:txBody>
          <a:bodyPr spcFirstLastPara="1" wrap="square" lIns="91425" tIns="45700" rIns="91425" bIns="45700" anchor="b" anchorCtr="0">
            <a:noAutofit/>
          </a:bodyPr>
          <a:lstStyle/>
          <a:p>
            <a:pPr marL="0" lvl="0" indent="0" algn="l" rtl="0">
              <a:lnSpc>
                <a:spcPct val="117647"/>
              </a:lnSpc>
              <a:spcBef>
                <a:spcPts val="0"/>
              </a:spcBef>
              <a:spcAft>
                <a:spcPts val="0"/>
              </a:spcAft>
              <a:buClr>
                <a:schemeClr val="lt1"/>
              </a:buClr>
              <a:buSzPts val="3400"/>
              <a:buNone/>
            </a:pPr>
            <a:r>
              <a:rPr lang="en-US" b="1"/>
              <a:t>PRE-LEARNING:</a:t>
            </a:r>
            <a:endParaRPr b="1" i="1"/>
          </a:p>
        </p:txBody>
      </p:sp>
      <p:sp>
        <p:nvSpPr>
          <p:cNvPr id="105" name="Google Shape;105;p14"/>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2</a:t>
            </a:fld>
            <a:endParaRPr>
              <a:solidFill>
                <a:srgbClr val="FFFFFF"/>
              </a:solidFill>
            </a:endParaRPr>
          </a:p>
        </p:txBody>
      </p:sp>
      <p:sp>
        <p:nvSpPr>
          <p:cNvPr id="106" name="Google Shape;106;p14"/>
          <p:cNvSpPr/>
          <p:nvPr/>
        </p:nvSpPr>
        <p:spPr>
          <a:xfrm>
            <a:off x="327428" y="3900088"/>
            <a:ext cx="1053619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solidFill>
                  <a:schemeClr val="dk1"/>
                </a:solidFill>
                <a:latin typeface="Century Gothic"/>
                <a:ea typeface="Century Gothic"/>
                <a:cs typeface="Century Gothic"/>
                <a:sym typeface="Century Gothic"/>
              </a:rPr>
              <a:t>Templates to Print:</a:t>
            </a:r>
            <a:br>
              <a:rPr lang="en-US" sz="1800" b="0" i="0" u="none" strike="noStrike" cap="none" dirty="0">
                <a:solidFill>
                  <a:schemeClr val="lt1"/>
                </a:solidFill>
                <a:latin typeface="Century Gothic"/>
                <a:ea typeface="Century Gothic"/>
                <a:cs typeface="Century Gothic"/>
                <a:sym typeface="Century Gothic"/>
              </a:rPr>
            </a:br>
            <a:r>
              <a:rPr lang="en-US" sz="1800" b="1" i="0" u="none" strike="noStrike" cap="none" dirty="0">
                <a:solidFill>
                  <a:schemeClr val="bg1"/>
                </a:solidFill>
                <a:latin typeface="Century Gothic"/>
                <a:ea typeface="Century Gothic"/>
                <a:cs typeface="Century Gothic"/>
                <a:sym typeface="Century Gothic"/>
              </a:rPr>
              <a:t>Template</a:t>
            </a:r>
            <a:r>
              <a:rPr lang="en-US" sz="1800" b="0" i="0" u="none" strike="noStrike" cap="none" dirty="0">
                <a:solidFill>
                  <a:schemeClr val="bg1"/>
                </a:solidFill>
                <a:latin typeface="Century Gothic"/>
                <a:ea typeface="Century Gothic"/>
                <a:cs typeface="Century Gothic"/>
                <a:sym typeface="Century Gothic"/>
              </a:rPr>
              <a:t>: </a:t>
            </a:r>
            <a:r>
              <a:rPr lang="en-US" sz="1800" b="0" i="0" u="sng" strike="noStrike" cap="none" dirty="0">
                <a:solidFill>
                  <a:schemeClr val="bg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5-Step Closed-Loop Goal Setting Tool</a:t>
            </a:r>
            <a:endParaRPr sz="1800" dirty="0">
              <a:solidFill>
                <a:schemeClr val="bg1"/>
              </a:solidFill>
              <a:latin typeface="Century Gothic"/>
              <a:ea typeface="Century Gothic"/>
              <a:cs typeface="Century Gothic"/>
              <a:sym typeface="Century Gothic"/>
            </a:endParaRPr>
          </a:p>
        </p:txBody>
      </p:sp>
      <p:sp>
        <p:nvSpPr>
          <p:cNvPr id="107" name="Google Shape;107;p14"/>
          <p:cNvSpPr/>
          <p:nvPr/>
        </p:nvSpPr>
        <p:spPr>
          <a:xfrm>
            <a:off x="327428" y="1281401"/>
            <a:ext cx="1053619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Facilitator: One week prior to your meeting, please inform your sales team to prepare with these CPSA Learning Hub resources. </a:t>
            </a:r>
            <a:endParaRPr/>
          </a:p>
        </p:txBody>
      </p:sp>
      <p:sp>
        <p:nvSpPr>
          <p:cNvPr id="108" name="Google Shape;108;p14"/>
          <p:cNvSpPr txBox="1"/>
          <p:nvPr/>
        </p:nvSpPr>
        <p:spPr>
          <a:xfrm>
            <a:off x="327428" y="2285611"/>
            <a:ext cx="1145059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Reading:</a:t>
            </a:r>
            <a:endParaRPr dirty="0"/>
          </a:p>
          <a:p>
            <a:pPr marL="0" marR="0" lvl="0" indent="0" algn="l" rtl="0">
              <a:spcBef>
                <a:spcPts val="0"/>
              </a:spcBef>
              <a:spcAft>
                <a:spcPts val="0"/>
              </a:spcAft>
              <a:buNone/>
            </a:pPr>
            <a:r>
              <a:rPr lang="en-US" sz="1800" b="1" dirty="0">
                <a:solidFill>
                  <a:schemeClr val="bg1"/>
                </a:solidFill>
                <a:latin typeface="Century Gothic"/>
                <a:ea typeface="Century Gothic"/>
                <a:cs typeface="Century Gothic"/>
                <a:sym typeface="Century Gothic"/>
              </a:rPr>
              <a:t>Article: </a:t>
            </a:r>
            <a:r>
              <a:rPr lang="en-US" sz="1800" u="sng" dirty="0">
                <a:solidFill>
                  <a:schemeClr val="bg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What Are the Key Goals that I Should Set for my Sales Team?</a:t>
            </a:r>
            <a:endParaRPr sz="1800" dirty="0">
              <a:solidFill>
                <a:schemeClr val="bg1"/>
              </a:solidFill>
              <a:latin typeface="Century Gothic"/>
              <a:ea typeface="Century Gothic"/>
              <a:cs typeface="Century Gothic"/>
              <a:sym typeface="Century Gothic"/>
            </a:endParaRPr>
          </a:p>
          <a:p>
            <a:pPr marL="0" marR="0" lvl="0" indent="0" algn="l" rtl="0">
              <a:spcBef>
                <a:spcPts val="0"/>
              </a:spcBef>
              <a:spcAft>
                <a:spcPts val="0"/>
              </a:spcAft>
              <a:buNone/>
            </a:pPr>
            <a:r>
              <a:rPr lang="en-US" sz="1800" b="1" dirty="0">
                <a:solidFill>
                  <a:schemeClr val="bg1"/>
                </a:solidFill>
                <a:latin typeface="Century Gothic"/>
                <a:ea typeface="Century Gothic"/>
                <a:cs typeface="Century Gothic"/>
                <a:sym typeface="Century Gothic"/>
              </a:rPr>
              <a:t>Article: </a:t>
            </a:r>
            <a:r>
              <a:rPr lang="en-US" sz="1800" u="sng" dirty="0">
                <a:solidFill>
                  <a:schemeClr val="bg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How to Set Better Sales Goals and Actually Hit Them</a:t>
            </a:r>
            <a:endParaRPr sz="1800" dirty="0">
              <a:solidFill>
                <a:schemeClr val="bg1"/>
              </a:solidFill>
              <a:latin typeface="Century Gothic"/>
              <a:ea typeface="Century Gothic"/>
              <a:cs typeface="Century Gothic"/>
              <a:sym typeface="Century Gothic"/>
            </a:endParaRPr>
          </a:p>
          <a:p>
            <a:pPr marL="0" marR="0" lvl="0" indent="0" algn="l" rtl="0">
              <a:spcBef>
                <a:spcPts val="0"/>
              </a:spcBef>
              <a:spcAft>
                <a:spcPts val="0"/>
              </a:spcAft>
              <a:buNone/>
            </a:pPr>
            <a:r>
              <a:rPr lang="en-US" sz="1800" b="1" dirty="0">
                <a:solidFill>
                  <a:schemeClr val="bg1"/>
                </a:solidFill>
                <a:latin typeface="Century Gothic"/>
                <a:ea typeface="Century Gothic"/>
                <a:cs typeface="Century Gothic"/>
                <a:sym typeface="Century Gothic"/>
              </a:rPr>
              <a:t>Article: </a:t>
            </a:r>
            <a:r>
              <a:rPr lang="en-US" sz="1800" u="sng" dirty="0">
                <a:solidFill>
                  <a:schemeClr val="bg1"/>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Be SMART about Goal-setting</a:t>
            </a:r>
            <a:endParaRPr sz="1800" dirty="0">
              <a:solidFill>
                <a:schemeClr val="bg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body" idx="1"/>
          </p:nvPr>
        </p:nvSpPr>
        <p:spPr>
          <a:xfrm>
            <a:off x="937028" y="2128837"/>
            <a:ext cx="10363200" cy="2055267"/>
          </a:xfrm>
          <a:prstGeom prst="rect">
            <a:avLst/>
          </a:prstGeom>
          <a:noFill/>
          <a:ln>
            <a:noFill/>
          </a:ln>
        </p:spPr>
        <p:txBody>
          <a:bodyPr spcFirstLastPara="1" wrap="square" lIns="91425" tIns="45700" rIns="91425" bIns="45700" anchor="b" anchorCtr="0">
            <a:noAutofit/>
          </a:bodyPr>
          <a:lstStyle/>
          <a:p>
            <a:pPr marL="0" lvl="0" indent="0" algn="ctr" rtl="0">
              <a:lnSpc>
                <a:spcPct val="117647"/>
              </a:lnSpc>
              <a:spcBef>
                <a:spcPts val="0"/>
              </a:spcBef>
              <a:spcAft>
                <a:spcPts val="0"/>
              </a:spcAft>
              <a:buClr>
                <a:schemeClr val="lt1"/>
              </a:buClr>
              <a:buSzPts val="3400"/>
              <a:buNone/>
            </a:pPr>
            <a:r>
              <a:rPr lang="en-US" b="1" dirty="0"/>
              <a:t>WEEK 3:</a:t>
            </a:r>
            <a:endParaRPr dirty="0"/>
          </a:p>
          <a:p>
            <a:pPr marL="0" lvl="0" indent="0" algn="ctr" rtl="0">
              <a:lnSpc>
                <a:spcPct val="133333"/>
              </a:lnSpc>
              <a:spcBef>
                <a:spcPts val="0"/>
              </a:spcBef>
              <a:spcAft>
                <a:spcPts val="0"/>
              </a:spcAft>
              <a:buClr>
                <a:schemeClr val="lt1"/>
              </a:buClr>
              <a:buSzPts val="3000"/>
              <a:buNone/>
            </a:pPr>
            <a:endParaRPr sz="3000" b="1" dirty="0"/>
          </a:p>
          <a:p>
            <a:pPr marL="0" lvl="0" indent="0" algn="ctr" rtl="0">
              <a:lnSpc>
                <a:spcPct val="117647"/>
              </a:lnSpc>
              <a:spcBef>
                <a:spcPts val="0"/>
              </a:spcBef>
              <a:spcAft>
                <a:spcPts val="0"/>
              </a:spcAft>
              <a:buClr>
                <a:schemeClr val="lt1"/>
              </a:buClr>
              <a:buSzPts val="3400"/>
              <a:buNone/>
            </a:pPr>
            <a:r>
              <a:rPr lang="en-US" b="1" u="sng" dirty="0"/>
              <a:t>WEEKLY PLANNING AND EVALUATING YOUR CALLS: </a:t>
            </a:r>
            <a:endParaRPr dirty="0"/>
          </a:p>
          <a:p>
            <a:pPr marL="0" lvl="0" indent="0" algn="ctr" rtl="0">
              <a:lnSpc>
                <a:spcPct val="117647"/>
              </a:lnSpc>
              <a:spcBef>
                <a:spcPts val="0"/>
              </a:spcBef>
              <a:spcAft>
                <a:spcPts val="0"/>
              </a:spcAft>
              <a:buClr>
                <a:schemeClr val="lt1"/>
              </a:buClr>
              <a:buSzPts val="3400"/>
              <a:buNone/>
            </a:pPr>
            <a:endParaRPr b="1" u="sng" dirty="0"/>
          </a:p>
          <a:p>
            <a:pPr marL="0" lvl="0" indent="0" algn="ctr" rtl="0">
              <a:lnSpc>
                <a:spcPct val="117647"/>
              </a:lnSpc>
              <a:spcBef>
                <a:spcPts val="0"/>
              </a:spcBef>
              <a:spcAft>
                <a:spcPts val="0"/>
              </a:spcAft>
              <a:buClr>
                <a:schemeClr val="lt1"/>
              </a:buClr>
              <a:buSzPts val="3400"/>
              <a:buNone/>
            </a:pPr>
            <a:r>
              <a:rPr lang="en-US" i="1" cap="none" dirty="0"/>
              <a:t>Big </a:t>
            </a:r>
            <a:r>
              <a:rPr lang="en-US" i="1" cap="none"/>
              <a:t>Picture first, </a:t>
            </a:r>
            <a:r>
              <a:rPr lang="en-US" i="1" cap="none" dirty="0"/>
              <a:t>but don’t forget the details!</a:t>
            </a:r>
            <a:endParaRPr dirty="0"/>
          </a:p>
        </p:txBody>
      </p:sp>
      <p:sp>
        <p:nvSpPr>
          <p:cNvPr id="115" name="Google Shape;115;p15"/>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3</a:t>
            </a:fld>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574680" y="623734"/>
            <a:ext cx="11209332" cy="75380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96D2"/>
              </a:buClr>
              <a:buSzPts val="3700"/>
              <a:buFont typeface="Century Gothic"/>
              <a:buNone/>
            </a:pPr>
            <a:r>
              <a:rPr lang="en-US" b="1"/>
              <a:t>WEEKLY PLAN</a:t>
            </a:r>
            <a:endParaRPr/>
          </a:p>
        </p:txBody>
      </p:sp>
      <p:sp>
        <p:nvSpPr>
          <p:cNvPr id="122" name="Google Shape;122;p16"/>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4</a:t>
            </a:fld>
            <a:endParaRPr>
              <a:solidFill>
                <a:srgbClr val="888888"/>
              </a:solidFill>
            </a:endParaRPr>
          </a:p>
        </p:txBody>
      </p:sp>
      <p:graphicFrame>
        <p:nvGraphicFramePr>
          <p:cNvPr id="123" name="Google Shape;123;p16"/>
          <p:cNvGraphicFramePr/>
          <p:nvPr/>
        </p:nvGraphicFramePr>
        <p:xfrm>
          <a:off x="509604" y="1643113"/>
          <a:ext cx="11445850" cy="4976925"/>
        </p:xfrm>
        <a:graphic>
          <a:graphicData uri="http://schemas.openxmlformats.org/drawingml/2006/table">
            <a:tbl>
              <a:tblPr firstRow="1" bandRow="1">
                <a:noFill/>
                <a:tableStyleId>{334B2409-D0EA-478D-8947-B394C00B379E}</a:tableStyleId>
              </a:tblPr>
              <a:tblGrid>
                <a:gridCol w="5722925">
                  <a:extLst>
                    <a:ext uri="{9D8B030D-6E8A-4147-A177-3AD203B41FA5}">
                      <a16:colId xmlns:a16="http://schemas.microsoft.com/office/drawing/2014/main" val="20000"/>
                    </a:ext>
                  </a:extLst>
                </a:gridCol>
                <a:gridCol w="5722925">
                  <a:extLst>
                    <a:ext uri="{9D8B030D-6E8A-4147-A177-3AD203B41FA5}">
                      <a16:colId xmlns:a16="http://schemas.microsoft.com/office/drawing/2014/main" val="20001"/>
                    </a:ext>
                  </a:extLst>
                </a:gridCol>
              </a:tblGrid>
              <a:tr h="2343125">
                <a:tc>
                  <a:txBody>
                    <a:bodyPr/>
                    <a:lstStyle/>
                    <a:p>
                      <a:pPr marL="0" marR="0" lvl="0" indent="0" algn="l" rtl="0">
                        <a:spcBef>
                          <a:spcPts val="0"/>
                        </a:spcBef>
                        <a:spcAft>
                          <a:spcPts val="0"/>
                        </a:spcAft>
                        <a:buClr>
                          <a:schemeClr val="lt1"/>
                        </a:buClr>
                        <a:buSzPts val="4400"/>
                        <a:buFont typeface="Century Gothic"/>
                        <a:buNone/>
                      </a:pPr>
                      <a:r>
                        <a:rPr lang="en-US" sz="4400" b="1" u="none" strike="noStrike" cap="none" dirty="0">
                          <a:solidFill>
                            <a:schemeClr val="lt1"/>
                          </a:solidFill>
                          <a:latin typeface="Century Gothic"/>
                          <a:ea typeface="Century Gothic"/>
                          <a:cs typeface="Century Gothic"/>
                          <a:sym typeface="Century Gothic"/>
                        </a:rPr>
                        <a:t># of sales calls per year = [A x 5] x B x C</a:t>
                      </a:r>
                      <a:endParaRPr sz="4400" u="none" strike="noStrike" cap="none" dirty="0"/>
                    </a:p>
                  </a:txBody>
                  <a:tcPr marL="91450" marR="91450" marT="45725" marB="45725"/>
                </a:tc>
                <a:tc>
                  <a:txBody>
                    <a:bodyPr/>
                    <a:lstStyle/>
                    <a:p>
                      <a:pPr marL="0" marR="0" lvl="0" indent="0" algn="l" rtl="0">
                        <a:spcBef>
                          <a:spcPts val="0"/>
                        </a:spcBef>
                        <a:spcAft>
                          <a:spcPts val="0"/>
                        </a:spcAft>
                        <a:buNone/>
                      </a:pPr>
                      <a:r>
                        <a:rPr lang="en-US" sz="4400" b="1" u="none" strike="noStrike" cap="none">
                          <a:solidFill>
                            <a:schemeClr val="lt1"/>
                          </a:solidFill>
                          <a:latin typeface="Century Gothic"/>
                          <a:ea typeface="Century Gothic"/>
                          <a:cs typeface="Century Gothic"/>
                          <a:sym typeface="Century Gothic"/>
                        </a:rPr>
                        <a:t>A=Daily Activity (number of client interactions) </a:t>
                      </a:r>
                      <a:endParaRPr sz="4400" b="0"/>
                    </a:p>
                  </a:txBody>
                  <a:tcPr marL="91450" marR="91450" marT="45725" marB="45725"/>
                </a:tc>
                <a:extLst>
                  <a:ext uri="{0D108BD9-81ED-4DB2-BD59-A6C34878D82A}">
                    <a16:rowId xmlns:a16="http://schemas.microsoft.com/office/drawing/2014/main" val="10000"/>
                  </a:ext>
                </a:extLst>
              </a:tr>
              <a:tr h="2633800">
                <a:tc>
                  <a:txBody>
                    <a:bodyPr/>
                    <a:lstStyle/>
                    <a:p>
                      <a:pPr marL="0" marR="0" lvl="0" indent="0" algn="l" rtl="0">
                        <a:spcBef>
                          <a:spcPts val="0"/>
                        </a:spcBef>
                        <a:spcAft>
                          <a:spcPts val="0"/>
                        </a:spcAft>
                        <a:buNone/>
                      </a:pPr>
                      <a:r>
                        <a:rPr lang="en-US" sz="3800" b="1">
                          <a:solidFill>
                            <a:schemeClr val="dk1"/>
                          </a:solidFill>
                          <a:latin typeface="Century Gothic"/>
                          <a:ea typeface="Century Gothic"/>
                          <a:cs typeface="Century Gothic"/>
                          <a:sym typeface="Century Gothic"/>
                        </a:rPr>
                        <a:t>B = Overall Average Success Rate (avg. # of orders or commitments / avg. # of visits) </a:t>
                      </a:r>
                      <a:endParaRPr sz="3800" b="1" i="0">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3800" b="1" dirty="0">
                          <a:solidFill>
                            <a:schemeClr val="dk1"/>
                          </a:solidFill>
                          <a:latin typeface="Century Gothic"/>
                          <a:ea typeface="Century Gothic"/>
                          <a:cs typeface="Century Gothic"/>
                          <a:sym typeface="Century Gothic"/>
                        </a:rPr>
                        <a:t>C = Overall Average Value (avg. size of order or gross margin or volume)</a:t>
                      </a:r>
                      <a:endParaRPr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6096000" y="566586"/>
            <a:ext cx="4791070" cy="75380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96D2"/>
              </a:buClr>
              <a:buSzPts val="3700"/>
              <a:buFont typeface="Century Gothic"/>
              <a:buNone/>
            </a:pPr>
            <a:r>
              <a:rPr lang="en-US" b="1"/>
              <a:t>EVALUATE YOUR ACTIVITY:</a:t>
            </a:r>
            <a:br>
              <a:rPr lang="en-US" b="1"/>
            </a:br>
            <a:r>
              <a:rPr lang="en-US" b="1">
                <a:solidFill>
                  <a:schemeClr val="accent4"/>
                </a:solidFill>
              </a:rPr>
              <a:t>REVIEW YOUR ACTIONS AFTER EACH CALL</a:t>
            </a:r>
            <a:endParaRPr/>
          </a:p>
        </p:txBody>
      </p:sp>
      <p:sp>
        <p:nvSpPr>
          <p:cNvPr id="130" name="Google Shape;130;p17"/>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5</a:t>
            </a:fld>
            <a:endParaRPr>
              <a:solidFill>
                <a:srgbClr val="888888"/>
              </a:solidFill>
            </a:endParaRPr>
          </a:p>
        </p:txBody>
      </p:sp>
      <p:pic>
        <p:nvPicPr>
          <p:cNvPr id="131" name="Google Shape;131;p17"/>
          <p:cNvPicPr preferRelativeResize="0"/>
          <p:nvPr/>
        </p:nvPicPr>
        <p:blipFill rotWithShape="1">
          <a:blip r:embed="rId3">
            <a:alphaModFix/>
          </a:blip>
          <a:srcRect/>
          <a:stretch/>
        </p:blipFill>
        <p:spPr>
          <a:xfrm>
            <a:off x="1517655" y="400193"/>
            <a:ext cx="5311770" cy="60576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574680" y="623734"/>
            <a:ext cx="11209332" cy="75380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96D2"/>
              </a:buClr>
              <a:buSzPts val="3700"/>
              <a:buFont typeface="Century Gothic"/>
              <a:buNone/>
            </a:pPr>
            <a:r>
              <a:rPr lang="en-US" b="1"/>
              <a:t>EVALUATE YOUR ACTIONS: PATTERNS AND DUTIES</a:t>
            </a:r>
            <a:endParaRPr/>
          </a:p>
        </p:txBody>
      </p:sp>
      <p:sp>
        <p:nvSpPr>
          <p:cNvPr id="138" name="Google Shape;138;p18"/>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6</a:t>
            </a:fld>
            <a:endParaRPr>
              <a:solidFill>
                <a:srgbClr val="888888"/>
              </a:solidFill>
            </a:endParaRPr>
          </a:p>
        </p:txBody>
      </p:sp>
      <p:graphicFrame>
        <p:nvGraphicFramePr>
          <p:cNvPr id="139" name="Google Shape;139;p18"/>
          <p:cNvGraphicFramePr/>
          <p:nvPr/>
        </p:nvGraphicFramePr>
        <p:xfrm>
          <a:off x="509604" y="1643113"/>
          <a:ext cx="11445850" cy="4976925"/>
        </p:xfrm>
        <a:graphic>
          <a:graphicData uri="http://schemas.openxmlformats.org/drawingml/2006/table">
            <a:tbl>
              <a:tblPr firstRow="1" bandRow="1">
                <a:noFill/>
                <a:tableStyleId>{334B2409-D0EA-478D-8947-B394C00B379E}</a:tableStyleId>
              </a:tblPr>
              <a:tblGrid>
                <a:gridCol w="5722925">
                  <a:extLst>
                    <a:ext uri="{9D8B030D-6E8A-4147-A177-3AD203B41FA5}">
                      <a16:colId xmlns:a16="http://schemas.microsoft.com/office/drawing/2014/main" val="20000"/>
                    </a:ext>
                  </a:extLst>
                </a:gridCol>
                <a:gridCol w="5722925">
                  <a:extLst>
                    <a:ext uri="{9D8B030D-6E8A-4147-A177-3AD203B41FA5}">
                      <a16:colId xmlns:a16="http://schemas.microsoft.com/office/drawing/2014/main" val="20001"/>
                    </a:ext>
                  </a:extLst>
                </a:gridCol>
              </a:tblGrid>
              <a:tr h="2343125">
                <a:tc>
                  <a:txBody>
                    <a:bodyPr/>
                    <a:lstStyle/>
                    <a:p>
                      <a:pPr marL="0" marR="0" lvl="0" indent="0" algn="l" rtl="0">
                        <a:spcBef>
                          <a:spcPts val="0"/>
                        </a:spcBef>
                        <a:spcAft>
                          <a:spcPts val="0"/>
                        </a:spcAft>
                        <a:buClr>
                          <a:schemeClr val="lt1"/>
                        </a:buClr>
                        <a:buSzPts val="1600"/>
                        <a:buFont typeface="Century Gothic"/>
                        <a:buNone/>
                      </a:pPr>
                      <a:r>
                        <a:rPr lang="en-US" sz="1600" b="1" i="0">
                          <a:solidFill>
                            <a:schemeClr val="lt1"/>
                          </a:solidFill>
                          <a:latin typeface="Century Gothic"/>
                          <a:ea typeface="Century Gothic"/>
                          <a:cs typeface="Century Gothic"/>
                          <a:sym typeface="Century Gothic"/>
                        </a:rPr>
                        <a:t>Productivity</a:t>
                      </a:r>
                      <a:r>
                        <a:rPr lang="en-US" sz="1600" b="0" i="0">
                          <a:solidFill>
                            <a:schemeClr val="lt1"/>
                          </a:solidFill>
                          <a:latin typeface="Century Gothic"/>
                          <a:ea typeface="Century Gothic"/>
                          <a:cs typeface="Century Gothic"/>
                          <a:sym typeface="Century Gothic"/>
                        </a:rPr>
                        <a:t>:</a:t>
                      </a:r>
                      <a:endParaRPr/>
                    </a:p>
                    <a:p>
                      <a:pPr marL="0" marR="0" lvl="0" indent="0" algn="l" rtl="0">
                        <a:spcBef>
                          <a:spcPts val="0"/>
                        </a:spcBef>
                        <a:spcAft>
                          <a:spcPts val="0"/>
                        </a:spcAft>
                        <a:buClr>
                          <a:schemeClr val="dk1"/>
                        </a:buClr>
                        <a:buSzPts val="1600"/>
                        <a:buFont typeface="Century Gothic"/>
                        <a:buNone/>
                      </a:pPr>
                      <a:endParaRPr sz="1600" b="0" i="0">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600"/>
                        <a:buFont typeface="Century Gothic"/>
                        <a:buNone/>
                      </a:pPr>
                      <a:r>
                        <a:rPr lang="en-US" sz="1600" b="0" i="0">
                          <a:solidFill>
                            <a:schemeClr val="lt1"/>
                          </a:solidFill>
                          <a:latin typeface="Century Gothic"/>
                          <a:ea typeface="Century Gothic"/>
                          <a:cs typeface="Century Gothic"/>
                          <a:sym typeface="Century Gothic"/>
                        </a:rPr>
                        <a:t>- How many new leads did you generate this week?</a:t>
                      </a:r>
                      <a:endParaRPr/>
                    </a:p>
                    <a:p>
                      <a:pPr marL="0" marR="0" lvl="0" indent="0" algn="l" rtl="0">
                        <a:spcBef>
                          <a:spcPts val="0"/>
                        </a:spcBef>
                        <a:spcAft>
                          <a:spcPts val="0"/>
                        </a:spcAft>
                        <a:buClr>
                          <a:schemeClr val="lt1"/>
                        </a:buClr>
                        <a:buSzPts val="1600"/>
                        <a:buFont typeface="Century Gothic"/>
                        <a:buNone/>
                      </a:pPr>
                      <a:r>
                        <a:rPr lang="en-US" sz="1600" b="0" i="0">
                          <a:solidFill>
                            <a:schemeClr val="lt1"/>
                          </a:solidFill>
                          <a:latin typeface="Century Gothic"/>
                          <a:ea typeface="Century Gothic"/>
                          <a:cs typeface="Century Gothic"/>
                          <a:sym typeface="Century Gothic"/>
                        </a:rPr>
                        <a:t>- How many follow-up calls did you make this week?</a:t>
                      </a:r>
                      <a:endParaRPr/>
                    </a:p>
                    <a:p>
                      <a:pPr marL="0" marR="0" lvl="0" indent="0" algn="l" rtl="0">
                        <a:spcBef>
                          <a:spcPts val="0"/>
                        </a:spcBef>
                        <a:spcAft>
                          <a:spcPts val="0"/>
                        </a:spcAft>
                        <a:buClr>
                          <a:schemeClr val="lt1"/>
                        </a:buClr>
                        <a:buSzPts val="1600"/>
                        <a:buFont typeface="Century Gothic"/>
                        <a:buNone/>
                      </a:pPr>
                      <a:r>
                        <a:rPr lang="en-US" sz="1600" b="0" i="0">
                          <a:solidFill>
                            <a:schemeClr val="lt1"/>
                          </a:solidFill>
                          <a:latin typeface="Century Gothic"/>
                          <a:ea typeface="Century Gothic"/>
                          <a:cs typeface="Century Gothic"/>
                          <a:sym typeface="Century Gothic"/>
                        </a:rPr>
                        <a:t>- How many quickly were you able to move through the sales cycle on average for the sales you made this week?</a:t>
                      </a:r>
                      <a:endParaRPr/>
                    </a:p>
                    <a:p>
                      <a:pPr marL="0" marR="0" lvl="0" indent="0" algn="l" rtl="0">
                        <a:spcBef>
                          <a:spcPts val="0"/>
                        </a:spcBef>
                        <a:spcAft>
                          <a:spcPts val="0"/>
                        </a:spcAft>
                        <a:buClr>
                          <a:schemeClr val="lt1"/>
                        </a:buClr>
                        <a:buSzPts val="1600"/>
                        <a:buFont typeface="Century Gothic"/>
                        <a:buNone/>
                      </a:pPr>
                      <a:r>
                        <a:rPr lang="en-US" sz="1600" b="0" i="0">
                          <a:solidFill>
                            <a:schemeClr val="lt1"/>
                          </a:solidFill>
                          <a:latin typeface="Century Gothic"/>
                          <a:ea typeface="Century Gothic"/>
                          <a:cs typeface="Century Gothic"/>
                          <a:sym typeface="Century Gothic"/>
                        </a:rPr>
                        <a:t>- How many large accounts vs. one-offs did you engage this week?.</a:t>
                      </a:r>
                      <a:endParaRPr sz="1600"/>
                    </a:p>
                  </a:txBody>
                  <a:tcPr marL="91450" marR="91450" marT="45725" marB="45725"/>
                </a:tc>
                <a:tc>
                  <a:txBody>
                    <a:bodyPr/>
                    <a:lstStyle/>
                    <a:p>
                      <a:pPr marL="0" marR="0" lvl="0" indent="0" algn="l" rtl="0">
                        <a:spcBef>
                          <a:spcPts val="0"/>
                        </a:spcBef>
                        <a:spcAft>
                          <a:spcPts val="0"/>
                        </a:spcAft>
                        <a:buNone/>
                      </a:pPr>
                      <a:r>
                        <a:rPr lang="en-US" sz="1600"/>
                        <a:t>Revenue generation:</a:t>
                      </a:r>
                      <a:endParaRPr/>
                    </a:p>
                    <a:p>
                      <a:pPr marL="0" marR="0" lvl="0" indent="0" algn="l" rtl="0">
                        <a:spcBef>
                          <a:spcPts val="0"/>
                        </a:spcBef>
                        <a:spcAft>
                          <a:spcPts val="0"/>
                        </a:spcAft>
                        <a:buNone/>
                      </a:pPr>
                      <a:endParaRPr sz="1600" b="0"/>
                    </a:p>
                    <a:p>
                      <a:pPr marL="0" marR="0" lvl="0" indent="0" algn="l" rtl="0">
                        <a:spcBef>
                          <a:spcPts val="0"/>
                        </a:spcBef>
                        <a:spcAft>
                          <a:spcPts val="0"/>
                        </a:spcAft>
                        <a:buNone/>
                      </a:pPr>
                      <a:r>
                        <a:rPr lang="en-US" sz="1600" b="0"/>
                        <a:t>- How many conversions did you see this week?</a:t>
                      </a:r>
                      <a:endParaRPr/>
                    </a:p>
                    <a:p>
                      <a:pPr marL="0" marR="0" lvl="0" indent="0" algn="l" rtl="0">
                        <a:spcBef>
                          <a:spcPts val="0"/>
                        </a:spcBef>
                        <a:spcAft>
                          <a:spcPts val="0"/>
                        </a:spcAft>
                        <a:buNone/>
                      </a:pPr>
                      <a:r>
                        <a:rPr lang="en-US" sz="1600" b="0"/>
                        <a:t>- Total dollar value for sales made this week? </a:t>
                      </a:r>
                      <a:endParaRPr/>
                    </a:p>
                    <a:p>
                      <a:pPr marL="0" marR="0" lvl="0" indent="0" algn="l" rtl="0">
                        <a:spcBef>
                          <a:spcPts val="0"/>
                        </a:spcBef>
                        <a:spcAft>
                          <a:spcPts val="0"/>
                        </a:spcAft>
                        <a:buNone/>
                      </a:pPr>
                      <a:r>
                        <a:rPr lang="en-US" sz="1600" b="0"/>
                        <a:t>- New dollar amount for sales in pipeline this week?</a:t>
                      </a:r>
                      <a:endParaRPr sz="1600" b="0"/>
                    </a:p>
                  </a:txBody>
                  <a:tcPr marL="91450" marR="91450" marT="45725" marB="45725"/>
                </a:tc>
                <a:extLst>
                  <a:ext uri="{0D108BD9-81ED-4DB2-BD59-A6C34878D82A}">
                    <a16:rowId xmlns:a16="http://schemas.microsoft.com/office/drawing/2014/main" val="10000"/>
                  </a:ext>
                </a:extLst>
              </a:tr>
              <a:tr h="2633800">
                <a:tc>
                  <a:txBody>
                    <a:bodyPr/>
                    <a:lstStyle/>
                    <a:p>
                      <a:pPr marL="0" marR="0" lvl="0" indent="0" algn="l" rtl="0">
                        <a:spcBef>
                          <a:spcPts val="0"/>
                        </a:spcBef>
                        <a:spcAft>
                          <a:spcPts val="0"/>
                        </a:spcAft>
                        <a:buNone/>
                      </a:pPr>
                      <a:r>
                        <a:rPr lang="en-US" sz="1600" b="1" i="0">
                          <a:solidFill>
                            <a:schemeClr val="dk1"/>
                          </a:solidFill>
                          <a:latin typeface="Century Gothic"/>
                          <a:ea typeface="Century Gothic"/>
                          <a:cs typeface="Century Gothic"/>
                          <a:sym typeface="Century Gothic"/>
                        </a:rPr>
                        <a:t>Personal Development:</a:t>
                      </a:r>
                      <a:endParaRPr/>
                    </a:p>
                    <a:p>
                      <a:pPr marL="285750" marR="0" lvl="0" indent="-184150" algn="l" rtl="0">
                        <a:spcBef>
                          <a:spcPts val="0"/>
                        </a:spcBef>
                        <a:spcAft>
                          <a:spcPts val="0"/>
                        </a:spcAft>
                        <a:buClr>
                          <a:schemeClr val="dk1"/>
                        </a:buClr>
                        <a:buSzPts val="1600"/>
                        <a:buFont typeface="Century Gothic"/>
                        <a:buNone/>
                      </a:pPr>
                      <a:endParaRPr sz="1600" b="0" i="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600"/>
                        <a:buFont typeface="Century Gothic"/>
                        <a:buChar char="-"/>
                      </a:pPr>
                      <a:r>
                        <a:rPr lang="en-US" sz="1600" b="0" i="0">
                          <a:solidFill>
                            <a:schemeClr val="dk1"/>
                          </a:solidFill>
                          <a:latin typeface="Century Gothic"/>
                          <a:ea typeface="Century Gothic"/>
                          <a:cs typeface="Century Gothic"/>
                          <a:sym typeface="Century Gothic"/>
                        </a:rPr>
                        <a:t>- What new personal habits did you develop/reduce this week to increase productivity?</a:t>
                      </a:r>
                      <a:endParaRPr/>
                    </a:p>
                    <a:p>
                      <a:pPr marL="285750" marR="0" lvl="0" indent="-285750" algn="l" rtl="0">
                        <a:spcBef>
                          <a:spcPts val="0"/>
                        </a:spcBef>
                        <a:spcAft>
                          <a:spcPts val="0"/>
                        </a:spcAft>
                        <a:buClr>
                          <a:schemeClr val="dk1"/>
                        </a:buClr>
                        <a:buSzPts val="1600"/>
                        <a:buFont typeface="Century Gothic"/>
                        <a:buChar char="-"/>
                      </a:pPr>
                      <a:r>
                        <a:rPr lang="en-US" sz="1600" b="0" i="0">
                          <a:solidFill>
                            <a:schemeClr val="dk1"/>
                          </a:solidFill>
                          <a:latin typeface="Century Gothic"/>
                          <a:ea typeface="Century Gothic"/>
                          <a:cs typeface="Century Gothic"/>
                          <a:sym typeface="Century Gothic"/>
                        </a:rPr>
                        <a:t>- What coping methods did you employ this week to deal with all the Nos you’ve encountered</a:t>
                      </a:r>
                      <a:endParaRPr/>
                    </a:p>
                    <a:p>
                      <a:pPr marL="285750" marR="0" lvl="0" indent="-285750" algn="l" rtl="0">
                        <a:spcBef>
                          <a:spcPts val="0"/>
                        </a:spcBef>
                        <a:spcAft>
                          <a:spcPts val="0"/>
                        </a:spcAft>
                        <a:buClr>
                          <a:schemeClr val="dk1"/>
                        </a:buClr>
                        <a:buSzPts val="1600"/>
                        <a:buFont typeface="Century Gothic"/>
                        <a:buChar char="-"/>
                      </a:pPr>
                      <a:r>
                        <a:rPr lang="en-US" sz="1600" b="0" i="0">
                          <a:solidFill>
                            <a:schemeClr val="dk1"/>
                          </a:solidFill>
                          <a:latin typeface="Century Gothic"/>
                          <a:ea typeface="Century Gothic"/>
                          <a:cs typeface="Century Gothic"/>
                          <a:sym typeface="Century Gothic"/>
                        </a:rPr>
                        <a:t>- How have you worked on developing a more positive attitude?</a:t>
                      </a:r>
                      <a:endParaRPr sz="1600" b="0" i="0">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600" b="1" i="0">
                          <a:solidFill>
                            <a:schemeClr val="dk1"/>
                          </a:solidFill>
                          <a:latin typeface="Century Gothic"/>
                          <a:ea typeface="Century Gothic"/>
                          <a:cs typeface="Century Gothic"/>
                          <a:sym typeface="Century Gothic"/>
                        </a:rPr>
                        <a:t>Professional Development:</a:t>
                      </a:r>
                      <a:endParaRPr/>
                    </a:p>
                    <a:p>
                      <a:pPr marL="0" marR="0" lvl="0" indent="0" algn="l" rtl="0">
                        <a:spcBef>
                          <a:spcPts val="0"/>
                        </a:spcBef>
                        <a:spcAft>
                          <a:spcPts val="0"/>
                        </a:spcAft>
                        <a:buNone/>
                      </a:pPr>
                      <a:endParaRPr sz="1600" b="0" i="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600" b="0" i="0">
                          <a:solidFill>
                            <a:schemeClr val="dk1"/>
                          </a:solidFill>
                          <a:latin typeface="Century Gothic"/>
                          <a:ea typeface="Century Gothic"/>
                          <a:cs typeface="Century Gothic"/>
                          <a:sym typeface="Century Gothic"/>
                        </a:rPr>
                        <a:t>- Which webinars have you attended this month</a:t>
                      </a:r>
                      <a:endParaRPr/>
                    </a:p>
                    <a:p>
                      <a:pPr marL="0" marR="0" lvl="0" indent="0" algn="l" rtl="0">
                        <a:spcBef>
                          <a:spcPts val="0"/>
                        </a:spcBef>
                        <a:spcAft>
                          <a:spcPts val="0"/>
                        </a:spcAft>
                        <a:buNone/>
                      </a:pPr>
                      <a:r>
                        <a:rPr lang="en-US" sz="1600" b="0" i="0">
                          <a:solidFill>
                            <a:schemeClr val="dk1"/>
                          </a:solidFill>
                          <a:latin typeface="Century Gothic"/>
                          <a:ea typeface="Century Gothic"/>
                          <a:cs typeface="Century Gothic"/>
                          <a:sym typeface="Century Gothic"/>
                        </a:rPr>
                        <a:t>- What new industry/product knowledge/insights have you gained recently</a:t>
                      </a:r>
                      <a:endParaRPr/>
                    </a:p>
                    <a:p>
                      <a:pPr marL="0" marR="0" lvl="0" indent="0" algn="l" rtl="0">
                        <a:spcBef>
                          <a:spcPts val="0"/>
                        </a:spcBef>
                        <a:spcAft>
                          <a:spcPts val="0"/>
                        </a:spcAft>
                        <a:buNone/>
                      </a:pPr>
                      <a:r>
                        <a:rPr lang="en-US" sz="1600" b="0" i="0">
                          <a:solidFill>
                            <a:schemeClr val="dk1"/>
                          </a:solidFill>
                          <a:latin typeface="Century Gothic"/>
                          <a:ea typeface="Century Gothic"/>
                          <a:cs typeface="Century Gothic"/>
                          <a:sym typeface="Century Gothic"/>
                        </a:rPr>
                        <a:t>- Which sales training courses are you planning on taking</a:t>
                      </a:r>
                      <a:endParaRPr sz="1600" b="1"/>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883132" y="551871"/>
            <a:ext cx="10972800" cy="75380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96D2"/>
              </a:buClr>
              <a:buSzPts val="3700"/>
              <a:buFont typeface="Century Gothic"/>
              <a:buNone/>
            </a:pPr>
            <a:r>
              <a:rPr lang="en-US" b="1"/>
              <a:t>TAKE ACTION! </a:t>
            </a:r>
            <a:endParaRPr/>
          </a:p>
        </p:txBody>
      </p:sp>
      <p:sp>
        <p:nvSpPr>
          <p:cNvPr id="146" name="Google Shape;146;p19"/>
          <p:cNvSpPr txBox="1">
            <a:spLocks noGrp="1"/>
          </p:cNvSpPr>
          <p:nvPr>
            <p:ph type="body" idx="1"/>
          </p:nvPr>
        </p:nvSpPr>
        <p:spPr>
          <a:xfrm>
            <a:off x="892060" y="1346075"/>
            <a:ext cx="4835280" cy="4525963"/>
          </a:xfrm>
          <a:prstGeom prst="rect">
            <a:avLst/>
          </a:prstGeom>
          <a:noFill/>
          <a:ln>
            <a:noFill/>
          </a:ln>
        </p:spPr>
        <p:txBody>
          <a:bodyPr spcFirstLastPara="1" wrap="square" lIns="91425" tIns="45700" rIns="91425" bIns="45700" anchor="t" anchorCtr="0">
            <a:noAutofit/>
          </a:bodyPr>
          <a:lstStyle/>
          <a:p>
            <a:pPr marL="182880" lvl="0" indent="0" algn="l" rtl="0">
              <a:spcBef>
                <a:spcPts val="0"/>
              </a:spcBef>
              <a:spcAft>
                <a:spcPts val="0"/>
              </a:spcAft>
              <a:buNone/>
            </a:pPr>
            <a:r>
              <a:rPr lang="en-US" sz="2400"/>
              <a:t>This tool will help you to document your 5-Step Closed-Loop Goals with S.M.A.R.T criteria to map out your long term and short term goals, with plan to achieve your ultimate sales goals.</a:t>
            </a:r>
            <a:endParaRPr sz="2400" i="1"/>
          </a:p>
          <a:p>
            <a:pPr marL="0" lvl="0" indent="0" algn="l" rtl="0">
              <a:spcBef>
                <a:spcPts val="700"/>
              </a:spcBef>
              <a:spcAft>
                <a:spcPts val="0"/>
              </a:spcAft>
              <a:buClr>
                <a:schemeClr val="dk1"/>
              </a:buClr>
              <a:buSzPts val="2100"/>
              <a:buNone/>
            </a:pPr>
            <a:endParaRPr i="1"/>
          </a:p>
          <a:p>
            <a:pPr marL="182880" lvl="0" indent="-49529" algn="l" rtl="0">
              <a:spcBef>
                <a:spcPts val="700"/>
              </a:spcBef>
              <a:spcAft>
                <a:spcPts val="0"/>
              </a:spcAft>
              <a:buClr>
                <a:schemeClr val="dk1"/>
              </a:buClr>
              <a:buSzPts val="2100"/>
              <a:buNone/>
            </a:pPr>
            <a:endParaRPr i="1"/>
          </a:p>
        </p:txBody>
      </p:sp>
      <p:sp>
        <p:nvSpPr>
          <p:cNvPr id="147" name="Google Shape;147;p19"/>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7</a:t>
            </a:fld>
            <a:endParaRPr>
              <a:solidFill>
                <a:srgbClr val="888888"/>
              </a:solidFill>
            </a:endParaRPr>
          </a:p>
        </p:txBody>
      </p:sp>
      <p:pic>
        <p:nvPicPr>
          <p:cNvPr id="148" name="Google Shape;148;p19"/>
          <p:cNvPicPr preferRelativeResize="0"/>
          <p:nvPr/>
        </p:nvPicPr>
        <p:blipFill rotWithShape="1">
          <a:blip r:embed="rId3">
            <a:alphaModFix/>
          </a:blip>
          <a:srcRect/>
          <a:stretch/>
        </p:blipFill>
        <p:spPr>
          <a:xfrm>
            <a:off x="7148256" y="840921"/>
            <a:ext cx="3952119" cy="5176157"/>
          </a:xfrm>
          <a:prstGeom prst="rect">
            <a:avLst/>
          </a:prstGeom>
          <a:noFill/>
          <a:ln>
            <a:noFill/>
          </a:ln>
        </p:spPr>
      </p:pic>
      <p:sp>
        <p:nvSpPr>
          <p:cNvPr id="149" name="Google Shape;149;p19"/>
          <p:cNvSpPr txBox="1"/>
          <p:nvPr/>
        </p:nvSpPr>
        <p:spPr>
          <a:xfrm>
            <a:off x="1039242" y="5027487"/>
            <a:ext cx="5184927" cy="646331"/>
          </a:xfrm>
          <a:prstGeom prst="rect">
            <a:avLst/>
          </a:prstGeom>
          <a:solidFill>
            <a:srgbClr val="004B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hlink"/>
                </a:solidFill>
                <a:latin typeface="Century Gothic"/>
                <a:ea typeface="Century Gothic"/>
                <a:cs typeface="Century Gothic"/>
                <a:sym typeface="Century Gothic"/>
                <a:hlinkClick r:id="rId4"/>
              </a:rPr>
              <a:t>DOWNLOAD NOW: </a:t>
            </a:r>
            <a:r>
              <a:rPr lang="en-US" sz="1800" b="1">
                <a:solidFill>
                  <a:schemeClr val="lt1"/>
                </a:solidFill>
                <a:latin typeface="Century Gothic"/>
                <a:ea typeface="Century Gothic"/>
                <a:cs typeface="Century Gothic"/>
                <a:sym typeface="Century Gothic"/>
              </a:rPr>
              <a:t>5-STEP CLOSED-LOOP GOAL SETTING TOOL</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body" idx="1"/>
          </p:nvPr>
        </p:nvSpPr>
        <p:spPr>
          <a:xfrm>
            <a:off x="796001" y="885821"/>
            <a:ext cx="10363200" cy="783667"/>
          </a:xfrm>
          <a:prstGeom prst="rect">
            <a:avLst/>
          </a:prstGeom>
          <a:noFill/>
          <a:ln>
            <a:noFill/>
          </a:ln>
        </p:spPr>
        <p:txBody>
          <a:bodyPr spcFirstLastPara="1" wrap="square" lIns="91425" tIns="45700" rIns="91425" bIns="45700" anchor="b" anchorCtr="0">
            <a:noAutofit/>
          </a:bodyPr>
          <a:lstStyle/>
          <a:p>
            <a:pPr marL="0" lvl="0" indent="0" algn="ctr" rtl="0">
              <a:lnSpc>
                <a:spcPct val="117647"/>
              </a:lnSpc>
              <a:spcBef>
                <a:spcPts val="0"/>
              </a:spcBef>
              <a:spcAft>
                <a:spcPts val="0"/>
              </a:spcAft>
              <a:buClr>
                <a:schemeClr val="lt1"/>
              </a:buClr>
              <a:buSzPts val="3400"/>
              <a:buNone/>
            </a:pPr>
            <a:r>
              <a:rPr lang="en-US" b="1"/>
              <a:t>ADDITIONAL RESOURCES FROM CPSA</a:t>
            </a:r>
            <a:endParaRPr/>
          </a:p>
        </p:txBody>
      </p:sp>
      <p:sp>
        <p:nvSpPr>
          <p:cNvPr id="156" name="Google Shape;156;p20"/>
          <p:cNvSpPr txBox="1"/>
          <p:nvPr/>
        </p:nvSpPr>
        <p:spPr>
          <a:xfrm>
            <a:off x="796001" y="2500310"/>
            <a:ext cx="10363200" cy="3098793"/>
          </a:xfrm>
          <a:prstGeom prst="rect">
            <a:avLst/>
          </a:prstGeom>
          <a:noFill/>
          <a:ln>
            <a:noFill/>
          </a:ln>
        </p:spPr>
        <p:txBody>
          <a:bodyPr spcFirstLastPara="1" wrap="square" lIns="91425" tIns="45700" rIns="91425" bIns="45700" anchor="b" anchorCtr="0">
            <a:noAutofit/>
          </a:bodyPr>
          <a:lstStyle/>
          <a:p>
            <a:pPr marL="342900" marR="0" lvl="0" indent="-342900" algn="l" rtl="0">
              <a:lnSpc>
                <a:spcPct val="222222"/>
              </a:lnSpc>
              <a:spcBef>
                <a:spcPts val="0"/>
              </a:spcBef>
              <a:spcAft>
                <a:spcPts val="0"/>
              </a:spcAft>
              <a:buClr>
                <a:schemeClr val="lt1"/>
              </a:buClr>
              <a:buSzPts val="1800"/>
              <a:buFont typeface="Arial"/>
              <a:buChar char="•"/>
            </a:pPr>
            <a:r>
              <a:rPr lang="en-US" sz="1800" b="1" i="1" u="sng" cap="none">
                <a:solidFill>
                  <a:schemeClr val="hlink"/>
                </a:solidFill>
                <a:latin typeface="Century Gothic"/>
                <a:ea typeface="Century Gothic"/>
                <a:cs typeface="Century Gothic"/>
                <a:sym typeface="Century Gothic"/>
                <a:hlinkClick r:id="rId3"/>
              </a:rPr>
              <a:t>TEMPLATES</a:t>
            </a:r>
            <a:r>
              <a:rPr lang="en-US" sz="1800" b="0" i="1" cap="none">
                <a:solidFill>
                  <a:schemeClr val="lt1"/>
                </a:solidFill>
                <a:latin typeface="Century Gothic"/>
                <a:ea typeface="Century Gothic"/>
                <a:cs typeface="Century Gothic"/>
                <a:sym typeface="Century Gothic"/>
              </a:rPr>
              <a:t> – CPSA is constantly building and upgrading our catalog of templates to make your job easier!</a:t>
            </a:r>
            <a:endParaRPr/>
          </a:p>
          <a:p>
            <a:pPr marL="342900" marR="0" lvl="0" indent="-342900" algn="l" rtl="0">
              <a:lnSpc>
                <a:spcPct val="222222"/>
              </a:lnSpc>
              <a:spcBef>
                <a:spcPts val="0"/>
              </a:spcBef>
              <a:spcAft>
                <a:spcPts val="0"/>
              </a:spcAft>
              <a:buClr>
                <a:schemeClr val="lt1"/>
              </a:buClr>
              <a:buSzPts val="1800"/>
              <a:buFont typeface="Arial"/>
              <a:buChar char="•"/>
            </a:pPr>
            <a:r>
              <a:rPr lang="en-US" sz="1800" b="1" i="1" u="sng" cap="none">
                <a:solidFill>
                  <a:schemeClr val="hlink"/>
                </a:solidFill>
                <a:latin typeface="Century Gothic"/>
                <a:ea typeface="Century Gothic"/>
                <a:cs typeface="Century Gothic"/>
                <a:sym typeface="Century Gothic"/>
                <a:hlinkClick r:id="rId4"/>
              </a:rPr>
              <a:t>WEBINARS</a:t>
            </a:r>
            <a:r>
              <a:rPr lang="en-US" sz="1800" b="1" i="1" cap="none">
                <a:solidFill>
                  <a:schemeClr val="lt1"/>
                </a:solidFill>
                <a:latin typeface="Century Gothic"/>
                <a:ea typeface="Century Gothic"/>
                <a:cs typeface="Century Gothic"/>
                <a:sym typeface="Century Gothic"/>
              </a:rPr>
              <a:t> </a:t>
            </a:r>
            <a:r>
              <a:rPr lang="en-US" sz="1800" b="0" i="1" cap="none">
                <a:solidFill>
                  <a:schemeClr val="lt1"/>
                </a:solidFill>
                <a:latin typeface="Century Gothic"/>
                <a:ea typeface="Century Gothic"/>
                <a:cs typeface="Century Gothic"/>
                <a:sym typeface="Century Gothic"/>
              </a:rPr>
              <a:t>- Our “virtual” training sessions led by industry experts, at your convenience.</a:t>
            </a:r>
            <a:endParaRPr/>
          </a:p>
          <a:p>
            <a:pPr marL="342900" marR="0" lvl="0" indent="-342900" algn="l" rtl="0">
              <a:lnSpc>
                <a:spcPct val="222222"/>
              </a:lnSpc>
              <a:spcBef>
                <a:spcPts val="0"/>
              </a:spcBef>
              <a:spcAft>
                <a:spcPts val="0"/>
              </a:spcAft>
              <a:buClr>
                <a:schemeClr val="lt1"/>
              </a:buClr>
              <a:buSzPts val="1800"/>
              <a:buFont typeface="Arial"/>
              <a:buChar char="•"/>
            </a:pPr>
            <a:r>
              <a:rPr lang="en-US" sz="1800" b="1" i="1" u="sng" cap="none">
                <a:solidFill>
                  <a:schemeClr val="hlink"/>
                </a:solidFill>
                <a:latin typeface="Century Gothic"/>
                <a:ea typeface="Century Gothic"/>
                <a:cs typeface="Century Gothic"/>
                <a:sym typeface="Century Gothic"/>
                <a:hlinkClick r:id="rId5"/>
              </a:rPr>
              <a:t>PODCASTS</a:t>
            </a:r>
            <a:r>
              <a:rPr lang="en-US" sz="1800" b="1" i="1" cap="none">
                <a:solidFill>
                  <a:schemeClr val="lt1"/>
                </a:solidFill>
                <a:latin typeface="Century Gothic"/>
                <a:ea typeface="Century Gothic"/>
                <a:cs typeface="Century Gothic"/>
                <a:sym typeface="Century Gothic"/>
              </a:rPr>
              <a:t> </a:t>
            </a:r>
            <a:r>
              <a:rPr lang="en-US" sz="1800" b="0" i="1" cap="none">
                <a:solidFill>
                  <a:schemeClr val="lt1"/>
                </a:solidFill>
                <a:latin typeface="Century Gothic"/>
                <a:ea typeface="Century Gothic"/>
                <a:cs typeface="Century Gothic"/>
                <a:sym typeface="Century Gothic"/>
              </a:rPr>
              <a:t>- Take the sales experts wherever you go!</a:t>
            </a:r>
            <a:endParaRPr/>
          </a:p>
          <a:p>
            <a:pPr marL="342900" marR="0" lvl="0" indent="-342900" algn="l" rtl="0">
              <a:lnSpc>
                <a:spcPct val="222222"/>
              </a:lnSpc>
              <a:spcBef>
                <a:spcPts val="0"/>
              </a:spcBef>
              <a:spcAft>
                <a:spcPts val="0"/>
              </a:spcAft>
              <a:buClr>
                <a:schemeClr val="lt1"/>
              </a:buClr>
              <a:buSzPts val="1800"/>
              <a:buFont typeface="Arial"/>
              <a:buChar char="•"/>
            </a:pPr>
            <a:r>
              <a:rPr lang="en-US" sz="1800" b="1" i="1" u="sng" cap="none">
                <a:solidFill>
                  <a:schemeClr val="hlink"/>
                </a:solidFill>
                <a:latin typeface="Century Gothic"/>
                <a:ea typeface="Century Gothic"/>
                <a:cs typeface="Century Gothic"/>
                <a:sym typeface="Century Gothic"/>
                <a:hlinkClick r:id="rId6"/>
              </a:rPr>
              <a:t>LEARNING HUB </a:t>
            </a:r>
            <a:r>
              <a:rPr lang="en-US" sz="1800" b="0" i="1" cap="none">
                <a:solidFill>
                  <a:schemeClr val="lt1"/>
                </a:solidFill>
                <a:latin typeface="Century Gothic"/>
                <a:ea typeface="Century Gothic"/>
                <a:cs typeface="Century Gothic"/>
                <a:sym typeface="Century Gothic"/>
              </a:rPr>
              <a:t>- Check out the latest sales articles, white papers, and ebooks</a:t>
            </a:r>
            <a:endParaRPr sz="1800" b="0" i="0" cap="none">
              <a:solidFill>
                <a:schemeClr val="lt1"/>
              </a:solidFill>
              <a:latin typeface="Century Gothic"/>
              <a:ea typeface="Century Gothic"/>
              <a:cs typeface="Century Gothic"/>
              <a:sym typeface="Century Gothic"/>
            </a:endParaRPr>
          </a:p>
        </p:txBody>
      </p:sp>
      <p:sp>
        <p:nvSpPr>
          <p:cNvPr id="157" name="Google Shape;157;p20"/>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8</a:t>
            </a:fld>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body" idx="1"/>
          </p:nvPr>
        </p:nvSpPr>
        <p:spPr>
          <a:xfrm>
            <a:off x="963084" y="2012649"/>
            <a:ext cx="10363200" cy="1500187"/>
          </a:xfrm>
          <a:prstGeom prst="rect">
            <a:avLst/>
          </a:prstGeom>
          <a:noFill/>
          <a:ln>
            <a:noFill/>
          </a:ln>
        </p:spPr>
        <p:txBody>
          <a:bodyPr spcFirstLastPara="1" wrap="square" lIns="91425" tIns="45700" rIns="91425" bIns="45700" anchor="b" anchorCtr="0">
            <a:noAutofit/>
          </a:bodyPr>
          <a:lstStyle/>
          <a:p>
            <a:pPr marL="0" lvl="0" indent="0" algn="ctr" rtl="0">
              <a:lnSpc>
                <a:spcPct val="117647"/>
              </a:lnSpc>
              <a:spcBef>
                <a:spcPts val="0"/>
              </a:spcBef>
              <a:spcAft>
                <a:spcPts val="0"/>
              </a:spcAft>
              <a:buClr>
                <a:schemeClr val="lt1"/>
              </a:buClr>
              <a:buSzPts val="3400"/>
              <a:buNone/>
            </a:pPr>
            <a:r>
              <a:rPr lang="en-US" b="1"/>
              <a:t>GO TEAM GO!</a:t>
            </a:r>
            <a:endParaRPr/>
          </a:p>
        </p:txBody>
      </p:sp>
      <p:sp>
        <p:nvSpPr>
          <p:cNvPr id="164" name="Google Shape;164;p21"/>
          <p:cNvSpPr txBox="1">
            <a:spLocks noGrp="1"/>
          </p:cNvSpPr>
          <p:nvPr>
            <p:ph type="sldNum" idx="12"/>
          </p:nvPr>
        </p:nvSpPr>
        <p:spPr>
          <a:xfrm>
            <a:off x="327428" y="6356352"/>
            <a:ext cx="609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9</a:t>
            </a:fld>
            <a:endParaRPr>
              <a:solidFill>
                <a:srgbClr val="FFFFFF"/>
              </a:solidFill>
            </a:endParaRPr>
          </a:p>
        </p:txBody>
      </p:sp>
    </p:spTree>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096D2"/>
      </a:dk2>
      <a:lt2>
        <a:srgbClr val="EAEAEA"/>
      </a:lt2>
      <a:accent1>
        <a:srgbClr val="0096D2"/>
      </a:accent1>
      <a:accent2>
        <a:srgbClr val="797C7F"/>
      </a:accent2>
      <a:accent3>
        <a:srgbClr val="0096D2"/>
      </a:accent3>
      <a:accent4>
        <a:srgbClr val="797C7F"/>
      </a:accent4>
      <a:accent5>
        <a:srgbClr val="0096D2"/>
      </a:accent5>
      <a:accent6>
        <a:srgbClr val="797C7F"/>
      </a:accent6>
      <a:hlink>
        <a:srgbClr val="797C7F"/>
      </a:hlink>
      <a:folHlink>
        <a:srgbClr val="797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1064</Words>
  <Application>Microsoft Office PowerPoint</Application>
  <PresentationFormat>Widescreen</PresentationFormat>
  <Paragraphs>97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Gothic</vt:lpstr>
      <vt:lpstr>1_Office Theme</vt:lpstr>
      <vt:lpstr>THE GOAL PLANNING RULEBOOK, A 4-WEEK STRATEGY DOCUMENT</vt:lpstr>
      <vt:lpstr>PowerPoint Presentation</vt:lpstr>
      <vt:lpstr>PowerPoint Presentation</vt:lpstr>
      <vt:lpstr>WEEKLY PLAN</vt:lpstr>
      <vt:lpstr>EVALUATE YOUR ACTIVITY: REVIEW YOUR ACTIONS AFTER EACH CALL</vt:lpstr>
      <vt:lpstr>EVALUATE YOUR ACTIONS: PATTERNS AND DUTIES</vt:lpstr>
      <vt:lpstr>TAKE ACTION!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GOAL PLANNING RULEBOOK, A 4-WEEK STRATEGY DOCUMENT</dc:title>
  <cp:lastModifiedBy>Rupelyn Osorio</cp:lastModifiedBy>
  <cp:revision>1</cp:revision>
  <dcterms:modified xsi:type="dcterms:W3CDTF">2018-12-13T19:15:10Z</dcterms:modified>
</cp:coreProperties>
</file>