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406" r:id="rId2"/>
    <p:sldId id="428" r:id="rId3"/>
    <p:sldId id="296" r:id="rId4"/>
    <p:sldId id="432" r:id="rId5"/>
    <p:sldId id="409" r:id="rId6"/>
    <p:sldId id="423" r:id="rId7"/>
    <p:sldId id="435" r:id="rId8"/>
    <p:sldId id="431" r:id="rId9"/>
    <p:sldId id="430"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holas Crowe" initials="NC" lastIdx="5" clrIdx="0">
    <p:extLst>
      <p:ext uri="{19B8F6BF-5375-455C-9EA6-DF929625EA0E}">
        <p15:presenceInfo xmlns:p15="http://schemas.microsoft.com/office/powerpoint/2012/main" userId="S-1-5-21-2056276045-1667452615-1629300891-7413" providerId="AD"/>
      </p:ext>
    </p:extLst>
  </p:cmAuthor>
  <p:cmAuthor id="2" name="Rupelyn Osorio" initials="RO" lastIdx="1" clrIdx="1">
    <p:extLst>
      <p:ext uri="{19B8F6BF-5375-455C-9EA6-DF929625EA0E}">
        <p15:presenceInfo xmlns:p15="http://schemas.microsoft.com/office/powerpoint/2012/main" userId="S-1-5-21-2056276045-1667452615-1629300891-6572" providerId="AD"/>
      </p:ext>
    </p:extLst>
  </p:cmAuthor>
  <p:cmAuthor id="3" name="Nicholas Crowe" initials="NC [2]" lastIdx="6" clrIdx="2">
    <p:extLst>
      <p:ext uri="{19B8F6BF-5375-455C-9EA6-DF929625EA0E}">
        <p15:presenceInfo xmlns:p15="http://schemas.microsoft.com/office/powerpoint/2012/main" userId="S::NCrowe@cpsa.com::26185f7e-6d36-4886-9dd0-7b5568a3c1a7" providerId="AD"/>
      </p:ext>
    </p:extLst>
  </p:cmAuthor>
  <p:cmAuthor id="4" name="Rupelyn Osorio" initials="RO [2]" lastIdx="7" clrIdx="3">
    <p:extLst>
      <p:ext uri="{19B8F6BF-5375-455C-9EA6-DF929625EA0E}">
        <p15:presenceInfo xmlns:p15="http://schemas.microsoft.com/office/powerpoint/2012/main" userId="S::rosorio@cpsa.com::a62991b4-f815-4bd5-95a4-edc2ff4eed7e" providerId="AD"/>
      </p:ext>
    </p:extLst>
  </p:cmAuthor>
  <p:cmAuthor id="5" name="Bill Banham" initials="BB" lastIdx="4" clrIdx="4">
    <p:extLst>
      <p:ext uri="{19B8F6BF-5375-455C-9EA6-DF929625EA0E}">
        <p15:presenceInfo xmlns:p15="http://schemas.microsoft.com/office/powerpoint/2012/main" userId="Bill Banh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1224" autoAdjust="0"/>
  </p:normalViewPr>
  <p:slideViewPr>
    <p:cSldViewPr snapToGrid="0">
      <p:cViewPr varScale="1">
        <p:scale>
          <a:sx n="41" d="100"/>
          <a:sy n="41" d="100"/>
        </p:scale>
        <p:origin x="18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4" Type="http://schemas.openxmlformats.org/officeDocument/2006/relationships/image" Target="../media/image10.svg"/></Relationships>
</file>

<file path=ppt/diagrams/_rels/drawing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C3F1FA-1BA4-4706-96CB-9D858B6BE474}"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54A71B16-9C53-481A-B1D5-A6EE17B49F06}">
      <dgm:prSet custT="1"/>
      <dgm:spPr/>
      <dgm:t>
        <a:bodyPr/>
        <a:lstStyle/>
        <a:p>
          <a:pPr>
            <a:lnSpc>
              <a:spcPct val="100000"/>
            </a:lnSpc>
          </a:pPr>
          <a:r>
            <a:rPr lang="en-US" sz="2000" dirty="0"/>
            <a:t>Regularly remind yourselves of why you are out there every day working hard - talk about how great your product is and why it’s needed. </a:t>
          </a:r>
        </a:p>
      </dgm:t>
    </dgm:pt>
    <dgm:pt modelId="{2BA8E032-5B34-474E-B0B9-71F0974BA548}" type="parTrans" cxnId="{03FDA743-F36F-4726-B24A-01DD0A21B821}">
      <dgm:prSet/>
      <dgm:spPr/>
      <dgm:t>
        <a:bodyPr/>
        <a:lstStyle/>
        <a:p>
          <a:endParaRPr lang="en-US"/>
        </a:p>
      </dgm:t>
    </dgm:pt>
    <dgm:pt modelId="{B6B38989-8ECD-480B-A78D-49B148F21C2F}" type="sibTrans" cxnId="{03FDA743-F36F-4726-B24A-01DD0A21B821}">
      <dgm:prSet/>
      <dgm:spPr/>
      <dgm:t>
        <a:bodyPr/>
        <a:lstStyle/>
        <a:p>
          <a:endParaRPr lang="en-US"/>
        </a:p>
      </dgm:t>
    </dgm:pt>
    <dgm:pt modelId="{146AFED7-5A2A-47F7-A9D6-C4AC3A5BC56D}">
      <dgm:prSet custT="1"/>
      <dgm:spPr/>
      <dgm:t>
        <a:bodyPr/>
        <a:lstStyle/>
        <a:p>
          <a:pPr>
            <a:lnSpc>
              <a:spcPct val="100000"/>
            </a:lnSpc>
          </a:pPr>
          <a:r>
            <a:rPr lang="en-US" sz="1600" dirty="0"/>
            <a:t>How is it helping people and making their lives easier/better? Start off team meetings by praising your product/service; share positive reviews and feedback from customers; draw your attention to positive online mentions and press.</a:t>
          </a:r>
        </a:p>
      </dgm:t>
    </dgm:pt>
    <dgm:pt modelId="{AB0D1763-D88A-4655-8E2E-D7776AF7DB00}" type="parTrans" cxnId="{315D5F53-303D-41EB-ABE2-F1F826872733}">
      <dgm:prSet/>
      <dgm:spPr/>
      <dgm:t>
        <a:bodyPr/>
        <a:lstStyle/>
        <a:p>
          <a:endParaRPr lang="en-US"/>
        </a:p>
      </dgm:t>
    </dgm:pt>
    <dgm:pt modelId="{3B5D8C50-55D5-4DC6-8343-721A70FF386C}" type="sibTrans" cxnId="{315D5F53-303D-41EB-ABE2-F1F826872733}">
      <dgm:prSet/>
      <dgm:spPr/>
      <dgm:t>
        <a:bodyPr/>
        <a:lstStyle/>
        <a:p>
          <a:endParaRPr lang="en-US"/>
        </a:p>
      </dgm:t>
    </dgm:pt>
    <dgm:pt modelId="{FE522D85-913B-4C30-9C1D-E2BDCE47D430}" type="pres">
      <dgm:prSet presAssocID="{9EC3F1FA-1BA4-4706-96CB-9D858B6BE474}" presName="root" presStyleCnt="0">
        <dgm:presLayoutVars>
          <dgm:dir/>
          <dgm:resizeHandles val="exact"/>
        </dgm:presLayoutVars>
      </dgm:prSet>
      <dgm:spPr/>
    </dgm:pt>
    <dgm:pt modelId="{BC86D647-A817-4785-88AD-4FD3D645C5C8}" type="pres">
      <dgm:prSet presAssocID="{54A71B16-9C53-481A-B1D5-A6EE17B49F06}" presName="compNode" presStyleCnt="0"/>
      <dgm:spPr/>
    </dgm:pt>
    <dgm:pt modelId="{F5724CDB-E5F0-4B30-BB97-F47BAF4F7659}" type="pres">
      <dgm:prSet presAssocID="{54A71B16-9C53-481A-B1D5-A6EE17B49F06}" presName="bgRect" presStyleLbl="bgShp" presStyleIdx="0" presStyleCnt="2"/>
      <dgm:spPr/>
    </dgm:pt>
    <dgm:pt modelId="{98806CDD-A188-4ABE-97B0-9B15694934AF}" type="pres">
      <dgm:prSet presAssocID="{54A71B16-9C53-481A-B1D5-A6EE17B49F06}"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Angel Face with Solid Fill"/>
        </a:ext>
      </dgm:extLst>
    </dgm:pt>
    <dgm:pt modelId="{6A5A865F-1EB2-45B7-B9BB-080DF38A8B33}" type="pres">
      <dgm:prSet presAssocID="{54A71B16-9C53-481A-B1D5-A6EE17B49F06}" presName="spaceRect" presStyleCnt="0"/>
      <dgm:spPr/>
    </dgm:pt>
    <dgm:pt modelId="{1A152D15-FD40-47AC-AB1B-5FE8C43A9576}" type="pres">
      <dgm:prSet presAssocID="{54A71B16-9C53-481A-B1D5-A6EE17B49F06}" presName="parTx" presStyleLbl="revTx" presStyleIdx="0" presStyleCnt="2">
        <dgm:presLayoutVars>
          <dgm:chMax val="0"/>
          <dgm:chPref val="0"/>
        </dgm:presLayoutVars>
      </dgm:prSet>
      <dgm:spPr/>
    </dgm:pt>
    <dgm:pt modelId="{DCD7C5EF-4B9D-42A1-A12A-B22441382E00}" type="pres">
      <dgm:prSet presAssocID="{B6B38989-8ECD-480B-A78D-49B148F21C2F}" presName="sibTrans" presStyleCnt="0"/>
      <dgm:spPr/>
    </dgm:pt>
    <dgm:pt modelId="{6FF9B964-0064-4FCF-9414-E86E87CBF2ED}" type="pres">
      <dgm:prSet presAssocID="{146AFED7-5A2A-47F7-A9D6-C4AC3A5BC56D}" presName="compNode" presStyleCnt="0"/>
      <dgm:spPr/>
    </dgm:pt>
    <dgm:pt modelId="{FAF2C005-DFB6-42D3-AB71-7C0D1FDE58C1}" type="pres">
      <dgm:prSet presAssocID="{146AFED7-5A2A-47F7-A9D6-C4AC3A5BC56D}" presName="bgRect" presStyleLbl="bgShp" presStyleIdx="1" presStyleCnt="2"/>
      <dgm:spPr/>
    </dgm:pt>
    <dgm:pt modelId="{4BF0DC0E-7055-466B-80EB-E076922B37FB}" type="pres">
      <dgm:prSet presAssocID="{146AFED7-5A2A-47F7-A9D6-C4AC3A5BC56D}"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egaphone"/>
        </a:ext>
      </dgm:extLst>
    </dgm:pt>
    <dgm:pt modelId="{80892E0A-150C-4A8D-8F95-7DD48F3FF776}" type="pres">
      <dgm:prSet presAssocID="{146AFED7-5A2A-47F7-A9D6-C4AC3A5BC56D}" presName="spaceRect" presStyleCnt="0"/>
      <dgm:spPr/>
    </dgm:pt>
    <dgm:pt modelId="{3D884060-7019-4602-9590-A686D5D2318D}" type="pres">
      <dgm:prSet presAssocID="{146AFED7-5A2A-47F7-A9D6-C4AC3A5BC56D}" presName="parTx" presStyleLbl="revTx" presStyleIdx="1" presStyleCnt="2">
        <dgm:presLayoutVars>
          <dgm:chMax val="0"/>
          <dgm:chPref val="0"/>
        </dgm:presLayoutVars>
      </dgm:prSet>
      <dgm:spPr/>
    </dgm:pt>
  </dgm:ptLst>
  <dgm:cxnLst>
    <dgm:cxn modelId="{39FA8910-55C1-4AEF-A2B0-E5ED0EDCF991}" type="presOf" srcId="{9EC3F1FA-1BA4-4706-96CB-9D858B6BE474}" destId="{FE522D85-913B-4C30-9C1D-E2BDCE47D430}" srcOrd="0" destOrd="0" presId="urn:microsoft.com/office/officeart/2018/2/layout/IconVerticalSolidList"/>
    <dgm:cxn modelId="{03FDA743-F36F-4726-B24A-01DD0A21B821}" srcId="{9EC3F1FA-1BA4-4706-96CB-9D858B6BE474}" destId="{54A71B16-9C53-481A-B1D5-A6EE17B49F06}" srcOrd="0" destOrd="0" parTransId="{2BA8E032-5B34-474E-B0B9-71F0974BA548}" sibTransId="{B6B38989-8ECD-480B-A78D-49B148F21C2F}"/>
    <dgm:cxn modelId="{315D5F53-303D-41EB-ABE2-F1F826872733}" srcId="{9EC3F1FA-1BA4-4706-96CB-9D858B6BE474}" destId="{146AFED7-5A2A-47F7-A9D6-C4AC3A5BC56D}" srcOrd="1" destOrd="0" parTransId="{AB0D1763-D88A-4655-8E2E-D7776AF7DB00}" sibTransId="{3B5D8C50-55D5-4DC6-8343-721A70FF386C}"/>
    <dgm:cxn modelId="{47929E90-2880-4BE3-BAB9-C4EDEBF6002C}" type="presOf" srcId="{146AFED7-5A2A-47F7-A9D6-C4AC3A5BC56D}" destId="{3D884060-7019-4602-9590-A686D5D2318D}" srcOrd="0" destOrd="0" presId="urn:microsoft.com/office/officeart/2018/2/layout/IconVerticalSolidList"/>
    <dgm:cxn modelId="{C1A775BE-D71A-4256-9B4E-C786BC23D86B}" type="presOf" srcId="{54A71B16-9C53-481A-B1D5-A6EE17B49F06}" destId="{1A152D15-FD40-47AC-AB1B-5FE8C43A9576}" srcOrd="0" destOrd="0" presId="urn:microsoft.com/office/officeart/2018/2/layout/IconVerticalSolidList"/>
    <dgm:cxn modelId="{D230BCA3-1928-414B-A2DC-14B95F6A1314}" type="presParOf" srcId="{FE522D85-913B-4C30-9C1D-E2BDCE47D430}" destId="{BC86D647-A817-4785-88AD-4FD3D645C5C8}" srcOrd="0" destOrd="0" presId="urn:microsoft.com/office/officeart/2018/2/layout/IconVerticalSolidList"/>
    <dgm:cxn modelId="{05E62D96-AF26-4B9E-8E6D-5BC2903F75B3}" type="presParOf" srcId="{BC86D647-A817-4785-88AD-4FD3D645C5C8}" destId="{F5724CDB-E5F0-4B30-BB97-F47BAF4F7659}" srcOrd="0" destOrd="0" presId="urn:microsoft.com/office/officeart/2018/2/layout/IconVerticalSolidList"/>
    <dgm:cxn modelId="{B911485D-9007-4371-A5D3-095E56EF04F2}" type="presParOf" srcId="{BC86D647-A817-4785-88AD-4FD3D645C5C8}" destId="{98806CDD-A188-4ABE-97B0-9B15694934AF}" srcOrd="1" destOrd="0" presId="urn:microsoft.com/office/officeart/2018/2/layout/IconVerticalSolidList"/>
    <dgm:cxn modelId="{8831B805-7B7B-4C42-9151-EC9E21522773}" type="presParOf" srcId="{BC86D647-A817-4785-88AD-4FD3D645C5C8}" destId="{6A5A865F-1EB2-45B7-B9BB-080DF38A8B33}" srcOrd="2" destOrd="0" presId="urn:microsoft.com/office/officeart/2018/2/layout/IconVerticalSolidList"/>
    <dgm:cxn modelId="{8E7D3DEA-B448-4A8E-B7BE-B0AE48943436}" type="presParOf" srcId="{BC86D647-A817-4785-88AD-4FD3D645C5C8}" destId="{1A152D15-FD40-47AC-AB1B-5FE8C43A9576}" srcOrd="3" destOrd="0" presId="urn:microsoft.com/office/officeart/2018/2/layout/IconVerticalSolidList"/>
    <dgm:cxn modelId="{5ED24C3F-A17E-4311-87AA-BE7494B83C77}" type="presParOf" srcId="{FE522D85-913B-4C30-9C1D-E2BDCE47D430}" destId="{DCD7C5EF-4B9D-42A1-A12A-B22441382E00}" srcOrd="1" destOrd="0" presId="urn:microsoft.com/office/officeart/2018/2/layout/IconVerticalSolidList"/>
    <dgm:cxn modelId="{9C93282A-8085-4481-A281-7DEDC9D5BA1E}" type="presParOf" srcId="{FE522D85-913B-4C30-9C1D-E2BDCE47D430}" destId="{6FF9B964-0064-4FCF-9414-E86E87CBF2ED}" srcOrd="2" destOrd="0" presId="urn:microsoft.com/office/officeart/2018/2/layout/IconVerticalSolidList"/>
    <dgm:cxn modelId="{D206CA5D-3640-4B3F-8894-7CF665DB0A2F}" type="presParOf" srcId="{6FF9B964-0064-4FCF-9414-E86E87CBF2ED}" destId="{FAF2C005-DFB6-42D3-AB71-7C0D1FDE58C1}" srcOrd="0" destOrd="0" presId="urn:microsoft.com/office/officeart/2018/2/layout/IconVerticalSolidList"/>
    <dgm:cxn modelId="{0EC1DAC7-F2D2-4F06-B6FD-492CCE660A58}" type="presParOf" srcId="{6FF9B964-0064-4FCF-9414-E86E87CBF2ED}" destId="{4BF0DC0E-7055-466B-80EB-E076922B37FB}" srcOrd="1" destOrd="0" presId="urn:microsoft.com/office/officeart/2018/2/layout/IconVerticalSolidList"/>
    <dgm:cxn modelId="{62F7D361-2A43-475E-8393-26450915D666}" type="presParOf" srcId="{6FF9B964-0064-4FCF-9414-E86E87CBF2ED}" destId="{80892E0A-150C-4A8D-8F95-7DD48F3FF776}" srcOrd="2" destOrd="0" presId="urn:microsoft.com/office/officeart/2018/2/layout/IconVerticalSolidList"/>
    <dgm:cxn modelId="{B2EB6417-4965-4F54-8497-5A59F4115103}" type="presParOf" srcId="{6FF9B964-0064-4FCF-9414-E86E87CBF2ED}" destId="{3D884060-7019-4602-9590-A686D5D2318D}"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724CDB-E5F0-4B30-BB97-F47BAF4F7659}">
      <dsp:nvSpPr>
        <dsp:cNvPr id="0" name=""/>
        <dsp:cNvSpPr/>
      </dsp:nvSpPr>
      <dsp:spPr>
        <a:xfrm>
          <a:off x="0" y="739986"/>
          <a:ext cx="6513603" cy="198051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8806CDD-A188-4ABE-97B0-9B15694934AF}">
      <dsp:nvSpPr>
        <dsp:cNvPr id="0" name=""/>
        <dsp:cNvSpPr/>
      </dsp:nvSpPr>
      <dsp:spPr>
        <a:xfrm>
          <a:off x="599106" y="1185603"/>
          <a:ext cx="1090349" cy="108928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A152D15-FD40-47AC-AB1B-5FE8C43A9576}">
      <dsp:nvSpPr>
        <dsp:cNvPr id="0" name=""/>
        <dsp:cNvSpPr/>
      </dsp:nvSpPr>
      <dsp:spPr>
        <a:xfrm>
          <a:off x="2288562" y="739986"/>
          <a:ext cx="4220564" cy="19824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810" tIns="209810" rIns="209810" bIns="209810" numCol="1" spcCol="1270" anchor="ctr" anchorCtr="0">
          <a:noAutofit/>
        </a:bodyPr>
        <a:lstStyle/>
        <a:p>
          <a:pPr marL="0" lvl="0" indent="0" algn="l" defTabSz="889000">
            <a:lnSpc>
              <a:spcPct val="100000"/>
            </a:lnSpc>
            <a:spcBef>
              <a:spcPct val="0"/>
            </a:spcBef>
            <a:spcAft>
              <a:spcPct val="35000"/>
            </a:spcAft>
            <a:buNone/>
          </a:pPr>
          <a:r>
            <a:rPr lang="en-US" sz="2000" kern="1200" dirty="0"/>
            <a:t>Regularly remind yourselves of why you are out there every day working hard - talk about how great your product is and why it’s needed. </a:t>
          </a:r>
        </a:p>
      </dsp:txBody>
      <dsp:txXfrm>
        <a:off x="2288562" y="739986"/>
        <a:ext cx="4220564" cy="1982453"/>
      </dsp:txXfrm>
    </dsp:sp>
    <dsp:sp modelId="{FAF2C005-DFB6-42D3-AB71-7C0D1FDE58C1}">
      <dsp:nvSpPr>
        <dsp:cNvPr id="0" name=""/>
        <dsp:cNvSpPr/>
      </dsp:nvSpPr>
      <dsp:spPr>
        <a:xfrm>
          <a:off x="0" y="3162985"/>
          <a:ext cx="6513603" cy="198051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BF0DC0E-7055-466B-80EB-E076922B37FB}">
      <dsp:nvSpPr>
        <dsp:cNvPr id="0" name=""/>
        <dsp:cNvSpPr/>
      </dsp:nvSpPr>
      <dsp:spPr>
        <a:xfrm>
          <a:off x="599106" y="3608602"/>
          <a:ext cx="1090349" cy="108928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D884060-7019-4602-9590-A686D5D2318D}">
      <dsp:nvSpPr>
        <dsp:cNvPr id="0" name=""/>
        <dsp:cNvSpPr/>
      </dsp:nvSpPr>
      <dsp:spPr>
        <a:xfrm>
          <a:off x="2288562" y="3162985"/>
          <a:ext cx="4220564" cy="19824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810" tIns="209810" rIns="209810" bIns="209810" numCol="1" spcCol="1270" anchor="ctr" anchorCtr="0">
          <a:noAutofit/>
        </a:bodyPr>
        <a:lstStyle/>
        <a:p>
          <a:pPr marL="0" lvl="0" indent="0" algn="l" defTabSz="711200">
            <a:lnSpc>
              <a:spcPct val="100000"/>
            </a:lnSpc>
            <a:spcBef>
              <a:spcPct val="0"/>
            </a:spcBef>
            <a:spcAft>
              <a:spcPct val="35000"/>
            </a:spcAft>
            <a:buNone/>
          </a:pPr>
          <a:r>
            <a:rPr lang="en-US" sz="1600" kern="1200" dirty="0"/>
            <a:t>How is it helping people and making their lives easier/better? Start off team meetings by praising your product/service; share positive reviews and feedback from customers; draw your attention to positive online mentions and press.</a:t>
          </a:r>
        </a:p>
      </dsp:txBody>
      <dsp:txXfrm>
        <a:off x="2288562" y="3162985"/>
        <a:ext cx="4220564" cy="1982453"/>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1440" tIns="45720" rIns="91440" bIns="45720" rtlCol="0"/>
          <a:lstStyle>
            <a:lvl1pPr algn="r">
              <a:defRPr sz="1200"/>
            </a:lvl1pPr>
          </a:lstStyle>
          <a:p>
            <a:fld id="{CDD25D70-8A47-485C-AEA1-8154D3783684}" type="datetimeFigureOut">
              <a:rPr lang="en-CA" smtClean="0"/>
              <a:t>2019-06-12</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8"/>
            <a:ext cx="3037840" cy="466433"/>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1440" tIns="45720" rIns="91440" bIns="45720" rtlCol="0" anchor="b"/>
          <a:lstStyle>
            <a:lvl1pPr algn="r">
              <a:defRPr sz="1200"/>
            </a:lvl1pPr>
          </a:lstStyle>
          <a:p>
            <a:fld id="{223CA780-DC22-44F4-9884-D768F9E371FA}" type="slidenum">
              <a:rPr lang="en-CA" smtClean="0"/>
              <a:t>‹#›</a:t>
            </a:fld>
            <a:endParaRPr lang="en-CA"/>
          </a:p>
        </p:txBody>
      </p:sp>
    </p:spTree>
    <p:extLst>
      <p:ext uri="{BB962C8B-B14F-4D97-AF65-F5344CB8AC3E}">
        <p14:creationId xmlns:p14="http://schemas.microsoft.com/office/powerpoint/2010/main" val="4015636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cpsa.com/resources/articles/4-habits-of-sales-superstars"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50141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34028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33931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We know we want our sales teams to have integrity but in the highly competitive, pressurized environment of sales, it’s easy for people to make mistakes.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Here’s how to encourage integrity in your sales team and create a working environment that’s perfect for sales success.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70695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Integrity shortcomings in sales teams often come down to a difference of opinion about what sales actually is. If a sales rep believes that </a:t>
            </a:r>
            <a:r>
              <a:rPr lang="en-US" sz="1200" b="1" i="0" u="sng" kern="1200" dirty="0">
                <a:solidFill>
                  <a:schemeClr val="tx1"/>
                </a:solidFill>
                <a:effectLst/>
                <a:latin typeface="+mn-lt"/>
                <a:ea typeface="+mn-ea"/>
                <a:cs typeface="+mn-cs"/>
                <a:hlinkClick r:id="rId3"/>
              </a:rPr>
              <a:t>sales is about solving problems and helping customers</a:t>
            </a:r>
            <a:r>
              <a:rPr lang="en-US" sz="1200" b="0" i="0" kern="1200" dirty="0">
                <a:solidFill>
                  <a:schemeClr val="tx1"/>
                </a:solidFill>
                <a:effectLst/>
                <a:latin typeface="+mn-lt"/>
                <a:ea typeface="+mn-ea"/>
                <a:cs typeface="+mn-cs"/>
              </a:rPr>
              <a:t> improve their lives in some way, then it’s likely that they’ll approach new opportunities with enthusiasm to improve a customer’s situation. </a:t>
            </a:r>
            <a:endParaRPr lang="en-CA"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37325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dirty="0"/>
              <a:t>If you don’t believe in what you are selling then selling with integrity is impossible. However, if you truly believe that your product or service solves a problem, then you have nothing to fear. Just like their vision of selling, your rep’s belief in your product can all too easily get forgotten in the hustle and bustle of trying to meet quotas. It’s your responsibility to make sure that this doesn’t happen. </a:t>
            </a:r>
            <a:endParaRPr lang="en-CA" dirty="0"/>
          </a:p>
        </p:txBody>
      </p:sp>
      <p:sp>
        <p:nvSpPr>
          <p:cNvPr id="4" name="Slide Number Placeholder 3"/>
          <p:cNvSpPr>
            <a:spLocks noGrp="1"/>
          </p:cNvSpPr>
          <p:nvPr>
            <p:ph type="sldNum" sz="quarter" idx="10"/>
          </p:nvPr>
        </p:nvSpPr>
        <p:spPr/>
        <p:txBody>
          <a:bodyPr/>
          <a:lstStyle/>
          <a:p>
            <a:fld id="{223CA780-DC22-44F4-9884-D768F9E371FA}" type="slidenum">
              <a:rPr lang="en-CA" smtClean="0"/>
              <a:t>6</a:t>
            </a:fld>
            <a:endParaRPr lang="en-CA"/>
          </a:p>
        </p:txBody>
      </p:sp>
    </p:spTree>
    <p:extLst>
      <p:ext uri="{BB962C8B-B14F-4D97-AF65-F5344CB8AC3E}">
        <p14:creationId xmlns:p14="http://schemas.microsoft.com/office/powerpoint/2010/main" val="34141425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23CA780-DC22-44F4-9884-D768F9E371FA}" type="slidenum">
              <a:rPr lang="en-CA" smtClean="0"/>
              <a:t>7</a:t>
            </a:fld>
            <a:endParaRPr lang="en-CA"/>
          </a:p>
        </p:txBody>
      </p:sp>
    </p:spTree>
    <p:extLst>
      <p:ext uri="{BB962C8B-B14F-4D97-AF65-F5344CB8AC3E}">
        <p14:creationId xmlns:p14="http://schemas.microsoft.com/office/powerpoint/2010/main" val="34141425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a:p>
            <a:endParaRPr lang="en-US" dirty="0"/>
          </a:p>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39962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806479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22" name="Picture 21" descr="cpsa_logo_en_rgb_lrg.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5488" y="1887411"/>
            <a:ext cx="2296160" cy="1161288"/>
          </a:xfrm>
          <a:prstGeom prst="rect">
            <a:avLst/>
          </a:prstGeom>
        </p:spPr>
      </p:pic>
      <p:sp>
        <p:nvSpPr>
          <p:cNvPr id="23" name="Right Triangle 22"/>
          <p:cNvSpPr/>
          <p:nvPr userDrawn="1"/>
        </p:nvSpPr>
        <p:spPr>
          <a:xfrm flipH="1">
            <a:off x="8126224" y="0"/>
            <a:ext cx="4065773" cy="6858000"/>
          </a:xfrm>
          <a:prstGeom prst="rtTriangle">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6" name="Rectangle 15"/>
          <p:cNvSpPr/>
          <p:nvPr userDrawn="1"/>
        </p:nvSpPr>
        <p:spPr>
          <a:xfrm>
            <a:off x="1" y="0"/>
            <a:ext cx="6096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a:xfrm>
            <a:off x="609601" y="6356352"/>
            <a:ext cx="2844800" cy="365125"/>
          </a:xfrm>
        </p:spPr>
        <p:txBody>
          <a:bodyPr/>
          <a:lstStyle/>
          <a:p>
            <a:fld id="{F6851338-1F02-8744-B6DD-5096122F06B9}" type="datetime1">
              <a:rPr lang="en-CA" smtClean="0"/>
              <a:t>2019-06-12</a:t>
            </a:fld>
            <a:endParaRPr lang="en-US"/>
          </a:p>
        </p:txBody>
      </p:sp>
      <p:sp>
        <p:nvSpPr>
          <p:cNvPr id="5" name="Footer Placeholder 4"/>
          <p:cNvSpPr>
            <a:spLocks noGrp="1"/>
          </p:cNvSpPr>
          <p:nvPr>
            <p:ph type="ftr" sz="quarter" idx="11"/>
          </p:nvPr>
        </p:nvSpPr>
        <p:spPr>
          <a:xfrm>
            <a:off x="4165601" y="6356352"/>
            <a:ext cx="3860800" cy="365125"/>
          </a:xfrm>
        </p:spPr>
        <p:txBody>
          <a:bodyPr/>
          <a:lstStyle/>
          <a:p>
            <a:endParaRPr lang="en-US"/>
          </a:p>
        </p:txBody>
      </p:sp>
      <p:sp>
        <p:nvSpPr>
          <p:cNvPr id="2" name="Title 1"/>
          <p:cNvSpPr>
            <a:spLocks noGrp="1"/>
          </p:cNvSpPr>
          <p:nvPr>
            <p:ph type="ctrTitle"/>
          </p:nvPr>
        </p:nvSpPr>
        <p:spPr>
          <a:xfrm>
            <a:off x="609601" y="3887334"/>
            <a:ext cx="8421904" cy="1470025"/>
          </a:xfrm>
        </p:spPr>
        <p:txBody>
          <a:bodyPr anchor="b" anchorCtr="0"/>
          <a:lstStyle>
            <a:lvl1pPr algn="l">
              <a:lnSpc>
                <a:spcPts val="3400"/>
              </a:lnSpc>
              <a:defRPr sz="2600" spc="100">
                <a:solidFill>
                  <a:srgbClr val="0096D2"/>
                </a:solidFill>
              </a:defRPr>
            </a:lvl1pPr>
          </a:lstStyle>
          <a:p>
            <a:r>
              <a:rPr lang="en-US" dirty="0"/>
              <a:t>Click to edit Master title style</a:t>
            </a:r>
          </a:p>
        </p:txBody>
      </p:sp>
      <p:sp>
        <p:nvSpPr>
          <p:cNvPr id="3" name="Subtitle 2"/>
          <p:cNvSpPr>
            <a:spLocks noGrp="1"/>
          </p:cNvSpPr>
          <p:nvPr>
            <p:ph type="subTitle" idx="1"/>
          </p:nvPr>
        </p:nvSpPr>
        <p:spPr>
          <a:xfrm>
            <a:off x="609603" y="5369628"/>
            <a:ext cx="7836133" cy="986725"/>
          </a:xfrm>
        </p:spPr>
        <p:txBody>
          <a:bodyPr/>
          <a:lstStyle>
            <a:lvl1pPr marL="0" indent="0" algn="l">
              <a:lnSpc>
                <a:spcPts val="2600"/>
              </a:lnSpc>
              <a:buNone/>
              <a:defRPr sz="1800" spc="100">
                <a:solidFill>
                  <a:srgbClr val="797C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a:xfrm>
            <a:off x="1" y="6356352"/>
            <a:ext cx="609600" cy="365125"/>
          </a:xfrm>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2344758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F2B5792-86B5-3343-9CB3-92DB46DDE082}" type="datetime1">
              <a:rPr lang="en-CA" smtClean="0"/>
              <a:t>2019-06-12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631057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2732" y="274640"/>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83132" y="274640"/>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4E407A-F63F-CD4D-BCA6-CF09C7D5ECC4}" type="datetime1">
              <a:rPr lang="en-CA" smtClean="0"/>
              <a:t>2019-06-12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568919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4298258-A4BF-5942-A6CF-A7BB0752FFCA}" type="datetime1">
              <a:rPr lang="en-CA" smtClean="0"/>
              <a:t>2019-06-12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227879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Rectangle 9"/>
          <p:cNvSpPr/>
          <p:nvPr userDrawn="1"/>
        </p:nvSpPr>
        <p:spPr>
          <a:xfrm>
            <a:off x="-118534" y="0"/>
            <a:ext cx="1055561"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8" name="Rectangle 7"/>
          <p:cNvSpPr/>
          <p:nvPr userDrawn="1"/>
        </p:nvSpPr>
        <p:spPr>
          <a:xfrm>
            <a:off x="-118533" y="0"/>
            <a:ext cx="12310533" cy="6831884"/>
          </a:xfrm>
          <a:prstGeom prst="rect">
            <a:avLst/>
          </a:prstGeom>
          <a:solidFill>
            <a:srgbClr val="0096D2">
              <a:alpha val="89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9" name="Isosceles Triangle 8"/>
          <p:cNvSpPr/>
          <p:nvPr userDrawn="1"/>
        </p:nvSpPr>
        <p:spPr>
          <a:xfrm>
            <a:off x="-3222439" y="0"/>
            <a:ext cx="18518344" cy="6946900"/>
          </a:xfrm>
          <a:prstGeom prst="triangle">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963084" y="3512837"/>
            <a:ext cx="10363200" cy="1362075"/>
          </a:xfrm>
        </p:spPr>
        <p:txBody>
          <a:bodyPr anchor="t"/>
          <a:lstStyle>
            <a:lvl1pPr algn="ctr">
              <a:lnSpc>
                <a:spcPts val="3200"/>
              </a:lnSpc>
              <a:defRPr sz="2400" b="0" i="0" cap="none">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963084" y="2012649"/>
            <a:ext cx="10363200" cy="1500187"/>
          </a:xfrm>
        </p:spPr>
        <p:txBody>
          <a:bodyPr anchor="b"/>
          <a:lstStyle>
            <a:lvl1pPr marL="0" indent="0" algn="ctr">
              <a:lnSpc>
                <a:spcPts val="4000"/>
              </a:lnSpc>
              <a:spcBef>
                <a:spcPts val="0"/>
              </a:spcBef>
              <a:buNone/>
              <a:defRPr sz="3400" b="0" i="0" cap="all" spc="1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77144380-D3E7-A041-8717-0746A0487F32}" type="datetime1">
              <a:rPr lang="en-CA" smtClean="0"/>
              <a:t>2019-06-12</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334C5153-70F3-9C47-B2BA-087581A486FC}" type="slidenum">
              <a:rPr lang="en-US" smtClean="0"/>
              <a:pPr/>
              <a:t>‹#›</a:t>
            </a:fld>
            <a:endParaRPr lang="en-US"/>
          </a:p>
        </p:txBody>
      </p:sp>
    </p:spTree>
    <p:extLst>
      <p:ext uri="{BB962C8B-B14F-4D97-AF65-F5344CB8AC3E}">
        <p14:creationId xmlns:p14="http://schemas.microsoft.com/office/powerpoint/2010/main" val="119644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83132" y="1600202"/>
            <a:ext cx="5384800" cy="4525963"/>
          </a:xfrm>
        </p:spPr>
        <p:txBody>
          <a:bodyPr/>
          <a:lstStyle>
            <a:lvl1pPr>
              <a:defRPr sz="21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471132" y="1600202"/>
            <a:ext cx="5384800" cy="4525963"/>
          </a:xfrm>
        </p:spPr>
        <p:txBody>
          <a:bodyPr/>
          <a:lstStyle>
            <a:lvl1pPr>
              <a:defRPr sz="21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F94362D3-C43A-BD45-8FAF-67BBDBDE16BA}" type="datetime1">
              <a:rPr lang="en-CA" smtClean="0"/>
              <a:t>2019-06-12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687471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83132" y="1535114"/>
            <a:ext cx="5386917" cy="639763"/>
          </a:xfrm>
        </p:spPr>
        <p:txBody>
          <a:bodyPr anchor="b"/>
          <a:lstStyle>
            <a:lvl1pPr marL="0" indent="0">
              <a:buNone/>
              <a:defRPr sz="2400" b="0" i="0">
                <a:solidFill>
                  <a:srgbClr val="797C7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83132" y="2174875"/>
            <a:ext cx="5386917" cy="3951288"/>
          </a:xfrm>
        </p:spPr>
        <p:txBody>
          <a:bodyPr/>
          <a:lstStyle>
            <a:lvl1pPr>
              <a:defRPr sz="21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66902" y="1535114"/>
            <a:ext cx="5389033" cy="639763"/>
          </a:xfrm>
        </p:spPr>
        <p:txBody>
          <a:bodyPr anchor="b"/>
          <a:lstStyle>
            <a:lvl1pPr marL="0" indent="0">
              <a:buNone/>
              <a:defRPr sz="2400" b="0" i="0">
                <a:solidFill>
                  <a:srgbClr val="797C7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66902" y="2174875"/>
            <a:ext cx="5389033" cy="3951288"/>
          </a:xfrm>
        </p:spPr>
        <p:txBody>
          <a:bodyPr/>
          <a:lstStyle>
            <a:lvl1pPr>
              <a:defRPr sz="21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68B4000A-F085-4543-918F-A77ACB2D19FC}" type="datetime1">
              <a:rPr lang="en-CA" smtClean="0"/>
              <a:t>2019-06-12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3837640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D89C628-EF71-A145-A1AA-E54621F45FA5}" type="datetime1">
              <a:rPr lang="en-CA" smtClean="0"/>
              <a:t>2019-06-12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964002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61962A-897C-E443-981A-AF30D3DC4A42}" type="datetime1">
              <a:rPr lang="en-CA" smtClean="0"/>
              <a:t>2019-06-12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754452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135" y="273050"/>
            <a:ext cx="4011084" cy="1162051"/>
          </a:xfrm>
        </p:spPr>
        <p:txBody>
          <a:bodyPr anchor="b"/>
          <a:lstStyle>
            <a:lvl1pPr algn="l">
              <a:defRPr sz="2600" b="0" i="0" cap="all"/>
            </a:lvl1pPr>
          </a:lstStyle>
          <a:p>
            <a:r>
              <a:rPr lang="en-US" dirty="0"/>
              <a:t>Click to edit Master title style</a:t>
            </a:r>
          </a:p>
        </p:txBody>
      </p:sp>
      <p:sp>
        <p:nvSpPr>
          <p:cNvPr id="3" name="Content Placeholder 2"/>
          <p:cNvSpPr>
            <a:spLocks noGrp="1"/>
          </p:cNvSpPr>
          <p:nvPr>
            <p:ph idx="1"/>
          </p:nvPr>
        </p:nvSpPr>
        <p:spPr>
          <a:xfrm>
            <a:off x="5040265" y="273053"/>
            <a:ext cx="6815667" cy="5853113"/>
          </a:xfrm>
        </p:spPr>
        <p:txBody>
          <a:bodyPr/>
          <a:lstStyle>
            <a:lvl1pPr>
              <a:defRPr sz="21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83135" y="1435103"/>
            <a:ext cx="4011084" cy="46910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81578537-BE02-4947-8F18-27866B958826}" type="datetime1">
              <a:rPr lang="en-CA" smtClean="0"/>
              <a:t>2019-06-12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539435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5097" y="4800601"/>
            <a:ext cx="7315200" cy="566739"/>
          </a:xfrm>
        </p:spPr>
        <p:txBody>
          <a:bodyPr anchor="b"/>
          <a:lstStyle>
            <a:lvl1pPr algn="l">
              <a:defRPr sz="2600" b="0" i="0"/>
            </a:lvl1pPr>
          </a:lstStyle>
          <a:p>
            <a:r>
              <a:rPr lang="en-US" dirty="0"/>
              <a:t>Click to edit Master title style</a:t>
            </a:r>
          </a:p>
        </p:txBody>
      </p:sp>
      <p:sp>
        <p:nvSpPr>
          <p:cNvPr id="3" name="Picture Placeholder 2"/>
          <p:cNvSpPr>
            <a:spLocks noGrp="1"/>
          </p:cNvSpPr>
          <p:nvPr>
            <p:ph type="pic" idx="1"/>
          </p:nvPr>
        </p:nvSpPr>
        <p:spPr>
          <a:xfrm>
            <a:off x="258509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585097" y="5367339"/>
            <a:ext cx="7315200" cy="8048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3BF2ADDF-5963-BF4B-8057-9C300CA844D7}" type="datetime1">
              <a:rPr lang="en-CA" smtClean="0"/>
              <a:t>2019-06-12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3742689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3132" y="551871"/>
            <a:ext cx="10972800" cy="753809"/>
          </a:xfrm>
          <a:prstGeom prst="rect">
            <a:avLst/>
          </a:prstGeom>
        </p:spPr>
        <p:txBody>
          <a:bodyPr vert="horz" lIns="91440" tIns="45720" rIns="91440" bIns="45720" rtlCol="0" anchor="t" anchorCtr="0">
            <a:noAutofit/>
          </a:bodyPr>
          <a:lstStyle/>
          <a:p>
            <a:r>
              <a:rPr lang="en-US" dirty="0"/>
              <a:t>Click to edit Master title style</a:t>
            </a:r>
          </a:p>
        </p:txBody>
      </p:sp>
      <p:sp>
        <p:nvSpPr>
          <p:cNvPr id="3" name="Text Placeholder 2"/>
          <p:cNvSpPr>
            <a:spLocks noGrp="1"/>
          </p:cNvSpPr>
          <p:nvPr>
            <p:ph type="body" idx="1"/>
          </p:nvPr>
        </p:nvSpPr>
        <p:spPr>
          <a:xfrm>
            <a:off x="883132" y="1305680"/>
            <a:ext cx="10972800" cy="4525963"/>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937028" y="6356352"/>
            <a:ext cx="2844800" cy="365125"/>
          </a:xfrm>
          <a:prstGeom prst="rect">
            <a:avLst/>
          </a:prstGeom>
        </p:spPr>
        <p:txBody>
          <a:bodyPr vert="horz" lIns="91440" tIns="45720" rIns="91440" bIns="45720" rtlCol="0" anchor="ctr"/>
          <a:lstStyle>
            <a:lvl1pPr algn="l">
              <a:defRPr sz="1000" spc="0">
                <a:solidFill>
                  <a:schemeClr val="tx1">
                    <a:tint val="75000"/>
                  </a:schemeClr>
                </a:solidFill>
                <a:latin typeface="Century Gothic"/>
                <a:cs typeface="Corbel"/>
              </a:defRPr>
            </a:lvl1pPr>
          </a:lstStyle>
          <a:p>
            <a:fld id="{65CC21A0-FEA9-D043-8B05-2881C5AD9EED}" type="datetime1">
              <a:rPr lang="en-CA" smtClean="0"/>
              <a:t>2019-06-12</a:t>
            </a:fld>
            <a:endParaRPr lang="en-US" dirty="0"/>
          </a:p>
        </p:txBody>
      </p:sp>
      <p:sp>
        <p:nvSpPr>
          <p:cNvPr id="5" name="Footer Placeholder 4"/>
          <p:cNvSpPr>
            <a:spLocks noGrp="1"/>
          </p:cNvSpPr>
          <p:nvPr>
            <p:ph type="ftr" sz="quarter" idx="3"/>
          </p:nvPr>
        </p:nvSpPr>
        <p:spPr>
          <a:xfrm>
            <a:off x="4493028" y="6356352"/>
            <a:ext cx="3860800" cy="365125"/>
          </a:xfrm>
          <a:prstGeom prst="rect">
            <a:avLst/>
          </a:prstGeom>
        </p:spPr>
        <p:txBody>
          <a:bodyPr vert="horz" lIns="91440" tIns="45720" rIns="91440" bIns="45720" rtlCol="0" anchor="ctr"/>
          <a:lstStyle>
            <a:lvl1pPr algn="ctr">
              <a:defRPr sz="1000" spc="0">
                <a:solidFill>
                  <a:schemeClr val="tx1">
                    <a:tint val="75000"/>
                  </a:schemeClr>
                </a:solidFill>
                <a:latin typeface="Century Gothic"/>
                <a:cs typeface="Corbel"/>
              </a:defRPr>
            </a:lvl1pPr>
          </a:lstStyle>
          <a:p>
            <a:endParaRPr lang="en-US"/>
          </a:p>
        </p:txBody>
      </p:sp>
      <p:sp>
        <p:nvSpPr>
          <p:cNvPr id="6" name="Slide Number Placeholder 5"/>
          <p:cNvSpPr>
            <a:spLocks noGrp="1"/>
          </p:cNvSpPr>
          <p:nvPr>
            <p:ph type="sldNum" sz="quarter" idx="4"/>
          </p:nvPr>
        </p:nvSpPr>
        <p:spPr>
          <a:xfrm>
            <a:off x="327428" y="6356352"/>
            <a:ext cx="609600" cy="365125"/>
          </a:xfrm>
          <a:prstGeom prst="rect">
            <a:avLst/>
          </a:prstGeom>
        </p:spPr>
        <p:txBody>
          <a:bodyPr vert="horz" lIns="91440" tIns="45720" rIns="91440" bIns="45720" rtlCol="0" anchor="ctr"/>
          <a:lstStyle>
            <a:lvl1pPr algn="r">
              <a:defRPr sz="1000" spc="0">
                <a:solidFill>
                  <a:schemeClr val="tx1">
                    <a:tint val="75000"/>
                  </a:schemeClr>
                </a:solidFill>
                <a:latin typeface="Century Gothic"/>
                <a:cs typeface="Corbel"/>
              </a:defRPr>
            </a:lvl1pPr>
          </a:lstStyle>
          <a:p>
            <a:fld id="{334C5153-70F3-9C47-B2BA-087581A486FC}" type="slidenum">
              <a:rPr lang="en-US" smtClean="0"/>
              <a:pPr/>
              <a:t>‹#›</a:t>
            </a:fld>
            <a:endParaRPr lang="en-US"/>
          </a:p>
        </p:txBody>
      </p:sp>
      <p:sp>
        <p:nvSpPr>
          <p:cNvPr id="11" name="Rectangle 10"/>
          <p:cNvSpPr/>
          <p:nvPr userDrawn="1"/>
        </p:nvSpPr>
        <p:spPr>
          <a:xfrm>
            <a:off x="2" y="0"/>
            <a:ext cx="327428" cy="6858000"/>
          </a:xfrm>
          <a:prstGeom prst="rect">
            <a:avLst/>
          </a:prstGeom>
          <a:solidFill>
            <a:srgbClr val="797C7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9" name="Picture 8" descr="cpsa_logo_en_rgb.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853210" y="6096806"/>
            <a:ext cx="1035101" cy="523951"/>
          </a:xfrm>
          <a:prstGeom prst="rect">
            <a:avLst/>
          </a:prstGeom>
        </p:spPr>
      </p:pic>
    </p:spTree>
    <p:extLst>
      <p:ext uri="{BB962C8B-B14F-4D97-AF65-F5344CB8AC3E}">
        <p14:creationId xmlns:p14="http://schemas.microsoft.com/office/powerpoint/2010/main" val="20446028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457200" rtl="0" eaLnBrk="1" latinLnBrk="0" hangingPunct="1">
        <a:spcBef>
          <a:spcPct val="0"/>
        </a:spcBef>
        <a:buNone/>
        <a:defRPr sz="3700" kern="1200" cap="all" spc="0">
          <a:solidFill>
            <a:srgbClr val="0096D2"/>
          </a:solidFill>
          <a:latin typeface="Century Gothic"/>
          <a:ea typeface="+mj-ea"/>
          <a:cs typeface="Corbel"/>
        </a:defRPr>
      </a:lvl1pPr>
    </p:titleStyle>
    <p:bodyStyle>
      <a:lvl1pPr marL="182880" indent="-182880" algn="l" defTabSz="457200" rtl="0" eaLnBrk="1" latinLnBrk="0" hangingPunct="1">
        <a:spcBef>
          <a:spcPts val="700"/>
        </a:spcBef>
        <a:buFont typeface="Arial"/>
        <a:buChar char="•"/>
        <a:defRPr sz="2100" kern="1200" spc="0">
          <a:solidFill>
            <a:schemeClr val="tx1"/>
          </a:solidFill>
          <a:latin typeface="Century Gothic"/>
          <a:ea typeface="+mn-ea"/>
          <a:cs typeface="Corbel"/>
        </a:defRPr>
      </a:lvl1pPr>
      <a:lvl2pPr marL="742950" indent="-285750" algn="l" defTabSz="457200" rtl="0" eaLnBrk="1" latinLnBrk="0" hangingPunct="1">
        <a:spcBef>
          <a:spcPts val="700"/>
        </a:spcBef>
        <a:buFont typeface="Arial"/>
        <a:buChar char="–"/>
        <a:defRPr sz="1800" kern="1200" spc="0">
          <a:solidFill>
            <a:schemeClr val="tx1"/>
          </a:solidFill>
          <a:latin typeface="Century Gothic"/>
          <a:ea typeface="+mn-ea"/>
          <a:cs typeface="Corbel"/>
        </a:defRPr>
      </a:lvl2pPr>
      <a:lvl3pPr marL="1143000" indent="-182880" algn="l" defTabSz="457200" rtl="0" eaLnBrk="1" latinLnBrk="0" hangingPunct="1">
        <a:spcBef>
          <a:spcPts val="700"/>
        </a:spcBef>
        <a:buFont typeface="Arial"/>
        <a:buChar char="•"/>
        <a:defRPr sz="1800" kern="1200" spc="0">
          <a:solidFill>
            <a:schemeClr val="tx1"/>
          </a:solidFill>
          <a:latin typeface="Century Gothic"/>
          <a:ea typeface="+mn-ea"/>
          <a:cs typeface="Corbel"/>
        </a:defRPr>
      </a:lvl3pPr>
      <a:lvl4pPr marL="1600200" indent="-228600" algn="l" defTabSz="457200" rtl="0" eaLnBrk="1" latinLnBrk="0" hangingPunct="1">
        <a:spcBef>
          <a:spcPts val="700"/>
        </a:spcBef>
        <a:buFont typeface="Arial"/>
        <a:buChar char="–"/>
        <a:defRPr sz="1800" kern="1200" spc="0">
          <a:solidFill>
            <a:schemeClr val="tx1"/>
          </a:solidFill>
          <a:latin typeface="Century Gothic"/>
          <a:ea typeface="+mn-ea"/>
          <a:cs typeface="Corbel"/>
        </a:defRPr>
      </a:lvl4pPr>
      <a:lvl5pPr marL="2057400" indent="-182880" algn="l" defTabSz="457200" rtl="0" eaLnBrk="1" latinLnBrk="0" hangingPunct="1">
        <a:spcBef>
          <a:spcPts val="700"/>
        </a:spcBef>
        <a:buFont typeface="Arial"/>
        <a:buChar char="»"/>
        <a:defRPr sz="1800" kern="1200" spc="0">
          <a:solidFill>
            <a:schemeClr val="tx1"/>
          </a:solidFill>
          <a:latin typeface="Century Gothic"/>
          <a:ea typeface="+mn-ea"/>
          <a:cs typeface="Corbe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cpsa.com/cpsa/resources/articles/building-lasting-rapport---the-art-of-relationship-building"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cpsa.com/resources/articles/5-sales-habits-giving-you-a-bad-reputation"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8.xml.rels><?xml version="1.0" encoding="UTF-8" standalone="yes"?>
<Relationships xmlns="http://schemas.openxmlformats.org/package/2006/relationships"><Relationship Id="rId3" Type="http://schemas.openxmlformats.org/officeDocument/2006/relationships/hyperlink" Target="https://www.cpsa.com/success-tools/templates"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hyperlink" Target="https://www.cpsa.com/resources" TargetMode="External"/><Relationship Id="rId5" Type="http://schemas.openxmlformats.org/officeDocument/2006/relationships/hyperlink" Target="https://www.cpsa.com/success-tools/podcasts" TargetMode="External"/><Relationship Id="rId4" Type="http://schemas.openxmlformats.org/officeDocument/2006/relationships/hyperlink" Target="https://www.cpsa.com/success-tools/webinars"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3" y="3025943"/>
            <a:ext cx="11410121" cy="1470025"/>
          </a:xfrm>
        </p:spPr>
        <p:txBody>
          <a:bodyPr/>
          <a:lstStyle/>
          <a:p>
            <a:pPr>
              <a:defRPr lang="en-US"/>
            </a:pPr>
            <a:r>
              <a:rPr lang="en-US" b="1" dirty="0"/>
              <a:t>PROFESSIONAL SALES CONDUCT HANDBOOK – WEEK 1</a:t>
            </a:r>
            <a:br>
              <a:rPr lang="en-CA" b="1" dirty="0"/>
            </a:br>
            <a:r>
              <a:rPr lang="en-CA" b="1" dirty="0"/>
              <a:t>A 3-WEEK strategy GUIDE</a:t>
            </a:r>
            <a:endParaRPr lang="en-US" dirty="0">
              <a:ea typeface="Franklin Gothic Book" charset="77"/>
            </a:endParaRPr>
          </a:p>
        </p:txBody>
      </p:sp>
      <p:sp>
        <p:nvSpPr>
          <p:cNvPr id="3" name="Subtitle 2"/>
          <p:cNvSpPr>
            <a:spLocks noGrp="1"/>
          </p:cNvSpPr>
          <p:nvPr>
            <p:ph type="subTitle" idx="1"/>
          </p:nvPr>
        </p:nvSpPr>
        <p:spPr>
          <a:xfrm>
            <a:off x="609603" y="4601002"/>
            <a:ext cx="7836133" cy="986725"/>
          </a:xfrm>
        </p:spPr>
        <p:txBody>
          <a:bodyPr/>
          <a:lstStyle/>
          <a:p>
            <a:pPr>
              <a:defRPr lang="en-US"/>
            </a:pPr>
            <a:r>
              <a:rPr lang="en-US" b="1" dirty="0">
                <a:ea typeface="Franklin Gothic Book" charset="77"/>
              </a:rPr>
              <a:t>CPSA Meeting in a Box:</a:t>
            </a:r>
            <a:br>
              <a:rPr lang="en-US" dirty="0">
                <a:ea typeface="Franklin Gothic Book" charset="77"/>
              </a:rPr>
            </a:br>
            <a:r>
              <a:rPr lang="en-US" dirty="0">
                <a:ea typeface="Franklin Gothic Book" charset="77"/>
              </a:rPr>
              <a:t>A series of 15-minute guided presentations to help increase your team’s performance. </a:t>
            </a:r>
          </a:p>
        </p:txBody>
      </p:sp>
    </p:spTree>
    <p:extLst>
      <p:ext uri="{BB962C8B-B14F-4D97-AF65-F5344CB8AC3E}">
        <p14:creationId xmlns:p14="http://schemas.microsoft.com/office/powerpoint/2010/main" val="1690896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1514" y="402213"/>
            <a:ext cx="10363200" cy="607721"/>
          </a:xfrm>
        </p:spPr>
        <p:txBody>
          <a:bodyPr/>
          <a:lstStyle/>
          <a:p>
            <a:pPr algn="l"/>
            <a:r>
              <a:rPr lang="en-US" b="1" dirty="0"/>
              <a:t>Pre-learning:</a:t>
            </a:r>
            <a:endParaRPr lang="en-US" b="1" i="1" dirty="0"/>
          </a:p>
        </p:txBody>
      </p:sp>
      <p:sp>
        <p:nvSpPr>
          <p:cNvPr id="4" name="Slide Number Placeholder 3"/>
          <p:cNvSpPr>
            <a:spLocks noGrp="1"/>
          </p:cNvSpPr>
          <p:nvPr>
            <p:ph type="sldNum" sz="quarter" idx="12"/>
          </p:nvPr>
        </p:nvSpPr>
        <p:spPr/>
        <p:txBody>
          <a:bodyPr/>
          <a:lstStyle/>
          <a:p>
            <a:pPr defTabSz="457200"/>
            <a:fld id="{334C5153-70F3-9C47-B2BA-087581A486FC}" type="slidenum">
              <a:rPr lang="en-US">
                <a:solidFill>
                  <a:prstClr val="white"/>
                </a:solidFill>
              </a:rPr>
              <a:pPr defTabSz="457200"/>
              <a:t>2</a:t>
            </a:fld>
            <a:endParaRPr lang="en-US">
              <a:solidFill>
                <a:prstClr val="white"/>
              </a:solidFill>
            </a:endParaRPr>
          </a:p>
        </p:txBody>
      </p:sp>
      <p:sp>
        <p:nvSpPr>
          <p:cNvPr id="6" name="Rectangle 5">
            <a:extLst>
              <a:ext uri="{FF2B5EF4-FFF2-40B4-BE49-F238E27FC236}">
                <a16:creationId xmlns:a16="http://schemas.microsoft.com/office/drawing/2014/main" id="{724757C9-10FB-43C2-926A-10E0668031BD}"/>
              </a:ext>
            </a:extLst>
          </p:cNvPr>
          <p:cNvSpPr/>
          <p:nvPr/>
        </p:nvSpPr>
        <p:spPr>
          <a:xfrm>
            <a:off x="327428" y="1281401"/>
            <a:ext cx="10536190" cy="1384995"/>
          </a:xfrm>
          <a:prstGeom prst="rect">
            <a:avLst/>
          </a:prstGeom>
        </p:spPr>
        <p:txBody>
          <a:bodyPr wrap="square">
            <a:spAutoFit/>
          </a:bodyPr>
          <a:lstStyle/>
          <a:p>
            <a:r>
              <a:rPr lang="en-CA" sz="2800" b="1" dirty="0">
                <a:solidFill>
                  <a:schemeClr val="bg1"/>
                </a:solidFill>
              </a:rPr>
              <a:t>Facilitator: </a:t>
            </a:r>
            <a:r>
              <a:rPr lang="en-CA" sz="2800" dirty="0">
                <a:solidFill>
                  <a:schemeClr val="bg1"/>
                </a:solidFill>
              </a:rPr>
              <a:t>One week prior to your meeting, please inform your sales team to prepare with these CPSA Learning Hub resources. </a:t>
            </a:r>
          </a:p>
        </p:txBody>
      </p:sp>
      <p:sp>
        <p:nvSpPr>
          <p:cNvPr id="8" name="TextBox 7">
            <a:extLst>
              <a:ext uri="{FF2B5EF4-FFF2-40B4-BE49-F238E27FC236}">
                <a16:creationId xmlns:a16="http://schemas.microsoft.com/office/drawing/2014/main" id="{374894F9-7F83-48AC-80A6-A72C30152656}"/>
              </a:ext>
            </a:extLst>
          </p:cNvPr>
          <p:cNvSpPr txBox="1"/>
          <p:nvPr/>
        </p:nvSpPr>
        <p:spPr>
          <a:xfrm>
            <a:off x="327428" y="1959771"/>
            <a:ext cx="11450590" cy="3108543"/>
          </a:xfrm>
          <a:prstGeom prst="rect">
            <a:avLst/>
          </a:prstGeom>
          <a:noFill/>
        </p:spPr>
        <p:txBody>
          <a:bodyPr wrap="square" rtlCol="0">
            <a:spAutoFit/>
          </a:bodyPr>
          <a:lstStyle/>
          <a:p>
            <a:endParaRPr lang="en-CA" sz="2800" dirty="0"/>
          </a:p>
          <a:p>
            <a:endParaRPr lang="en-CA" sz="2800" dirty="0"/>
          </a:p>
          <a:p>
            <a:r>
              <a:rPr lang="en-CA" sz="2800" dirty="0"/>
              <a:t>Reading:</a:t>
            </a:r>
            <a:br>
              <a:rPr lang="en-US" sz="2800" dirty="0">
                <a:solidFill>
                  <a:schemeClr val="bg1"/>
                </a:solidFill>
              </a:rPr>
            </a:br>
            <a:r>
              <a:rPr lang="en-US" sz="2800" dirty="0">
                <a:solidFill>
                  <a:schemeClr val="bg1"/>
                </a:solidFill>
                <a:hlinkClick r:id="rId3">
                  <a:extLst>
                    <a:ext uri="{A12FA001-AC4F-418D-AE19-62706E023703}">
                      <ahyp:hlinkClr xmlns:ahyp="http://schemas.microsoft.com/office/drawing/2018/hyperlinkcolor" val="tx"/>
                    </a:ext>
                  </a:extLst>
                </a:hlinkClick>
              </a:rPr>
              <a:t>Building Lasting Rapport - The Art of Relationship Building</a:t>
            </a:r>
            <a:endParaRPr lang="en-US" sz="2800" dirty="0">
              <a:solidFill>
                <a:schemeClr val="bg1"/>
              </a:solidFill>
            </a:endParaRPr>
          </a:p>
          <a:p>
            <a:endParaRPr lang="en-US" sz="2800" dirty="0">
              <a:solidFill>
                <a:schemeClr val="bg1"/>
              </a:solidFill>
            </a:endParaRPr>
          </a:p>
          <a:p>
            <a:endParaRPr lang="en-US" sz="2800" dirty="0">
              <a:solidFill>
                <a:schemeClr val="bg1"/>
              </a:solidFill>
            </a:endParaRPr>
          </a:p>
          <a:p>
            <a:endParaRPr lang="en-US" sz="2800" dirty="0">
              <a:solidFill>
                <a:schemeClr val="bg1"/>
              </a:solidFill>
            </a:endParaRPr>
          </a:p>
        </p:txBody>
      </p:sp>
    </p:spTree>
    <p:extLst>
      <p:ext uri="{BB962C8B-B14F-4D97-AF65-F5344CB8AC3E}">
        <p14:creationId xmlns:p14="http://schemas.microsoft.com/office/powerpoint/2010/main" val="1800842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08382" y="3685348"/>
            <a:ext cx="10363200" cy="2541042"/>
          </a:xfrm>
        </p:spPr>
        <p:txBody>
          <a:bodyPr/>
          <a:lstStyle/>
          <a:p>
            <a:r>
              <a:rPr lang="en-US" sz="2400" b="1" dirty="0"/>
              <a:t>WEEK 1:</a:t>
            </a:r>
          </a:p>
          <a:p>
            <a:r>
              <a:rPr lang="en-US" sz="2400" b="1" u="sng" dirty="0"/>
              <a:t>introduction: </a:t>
            </a:r>
          </a:p>
          <a:p>
            <a:pPr>
              <a:lnSpc>
                <a:spcPct val="100000"/>
              </a:lnSpc>
            </a:pPr>
            <a:r>
              <a:rPr lang="en-US" sz="2400" b="1" dirty="0"/>
              <a:t>Acting with integrity to drive results </a:t>
            </a:r>
            <a:br>
              <a:rPr lang="en-US" sz="2400" b="1" dirty="0"/>
            </a:br>
            <a:br>
              <a:rPr lang="en-US" sz="2400" i="1" cap="none" dirty="0"/>
            </a:br>
            <a:r>
              <a:rPr lang="en-US" sz="2000" cap="none" dirty="0"/>
              <a:t>In the past, the perhaps unfair </a:t>
            </a:r>
            <a:r>
              <a:rPr lang="en-US" sz="2000" b="1" u="sng" cap="none" dirty="0">
                <a:solidFill>
                  <a:srgbClr val="FFC000"/>
                </a:solidFill>
                <a:hlinkClick r:id="rId3">
                  <a:extLst>
                    <a:ext uri="{A12FA001-AC4F-418D-AE19-62706E023703}">
                      <ahyp:hlinkClr xmlns:ahyp="http://schemas.microsoft.com/office/drawing/2018/hyperlinkcolor" val="tx"/>
                    </a:ext>
                  </a:extLst>
                </a:hlinkClick>
              </a:rPr>
              <a:t>reputation of a sales rep</a:t>
            </a:r>
            <a:r>
              <a:rPr lang="en-US" sz="2000" cap="none" dirty="0"/>
              <a:t> was that they were a little slimy and maybe even underhanded; the type of people that would do and say anything to make a deal.</a:t>
            </a:r>
          </a:p>
          <a:p>
            <a:pPr>
              <a:lnSpc>
                <a:spcPct val="100000"/>
              </a:lnSpc>
            </a:pPr>
            <a:endParaRPr lang="en-US" sz="2000" cap="none" dirty="0"/>
          </a:p>
          <a:p>
            <a:pPr>
              <a:lnSpc>
                <a:spcPct val="100000"/>
              </a:lnSpc>
            </a:pPr>
            <a:r>
              <a:rPr lang="en-US" sz="2000" cap="none" dirty="0"/>
              <a:t>Today, those values wouldn’t get anyone very far in the highly visible and accountable world of social media and sales. What’s more, sales pros who truly have integrity are more successful in the long run because they don’t take short cuts or make questionable deals that come back to bite them. </a:t>
            </a:r>
          </a:p>
          <a:p>
            <a:pPr>
              <a:lnSpc>
                <a:spcPct val="100000"/>
              </a:lnSpc>
            </a:pPr>
            <a:endParaRPr lang="en-US" sz="2000" cap="none" dirty="0"/>
          </a:p>
          <a:p>
            <a:pPr>
              <a:lnSpc>
                <a:spcPct val="100000"/>
              </a:lnSpc>
            </a:pPr>
            <a:r>
              <a:rPr lang="en-US" sz="2000" cap="none" dirty="0"/>
              <a:t>And most importantly, customers trust sales reps who have integrity-  and we all know that a successful, long-term customer relationship is built upon trust.</a:t>
            </a:r>
          </a:p>
          <a:p>
            <a:endParaRPr lang="en-CA" sz="2400" dirty="0"/>
          </a:p>
        </p:txBody>
      </p:sp>
      <p:sp>
        <p:nvSpPr>
          <p:cNvPr id="4" name="Slide Number Placeholder 3"/>
          <p:cNvSpPr>
            <a:spLocks noGrp="1"/>
          </p:cNvSpPr>
          <p:nvPr>
            <p:ph type="sldNum" sz="quarter" idx="12"/>
          </p:nvPr>
        </p:nvSpPr>
        <p:spPr/>
        <p:txBody>
          <a:bodyPr/>
          <a:lstStyle/>
          <a:p>
            <a:pPr defTabSz="457200"/>
            <a:fld id="{334C5153-70F3-9C47-B2BA-087581A486FC}" type="slidenum">
              <a:rPr lang="en-US">
                <a:solidFill>
                  <a:prstClr val="white"/>
                </a:solidFill>
              </a:rPr>
              <a:pPr defTabSz="457200"/>
              <a:t>3</a:t>
            </a:fld>
            <a:endParaRPr lang="en-US">
              <a:solidFill>
                <a:prstClr val="white"/>
              </a:solidFill>
            </a:endParaRPr>
          </a:p>
        </p:txBody>
      </p:sp>
    </p:spTree>
    <p:extLst>
      <p:ext uri="{BB962C8B-B14F-4D97-AF65-F5344CB8AC3E}">
        <p14:creationId xmlns:p14="http://schemas.microsoft.com/office/powerpoint/2010/main" val="137546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21024612-1EDC-4ED7-9CA4-788C80824DBB}"/>
              </a:ext>
            </a:extLst>
          </p:cNvPr>
          <p:cNvSpPr>
            <a:spLocks noGrp="1"/>
          </p:cNvSpPr>
          <p:nvPr>
            <p:ph type="title"/>
          </p:nvPr>
        </p:nvSpPr>
        <p:spPr>
          <a:xfrm>
            <a:off x="960100" y="978102"/>
            <a:ext cx="10588434" cy="1062644"/>
          </a:xfrm>
        </p:spPr>
        <p:txBody>
          <a:bodyPr vert="horz" lIns="91440" tIns="45720" rIns="91440" bIns="45720" rtlCol="0" anchor="b">
            <a:normAutofit/>
          </a:bodyPr>
          <a:lstStyle/>
          <a:p>
            <a:pPr defTabSz="914400">
              <a:lnSpc>
                <a:spcPct val="90000"/>
              </a:lnSpc>
            </a:pPr>
            <a:r>
              <a:rPr lang="en-US" b="1" kern="1200" dirty="0">
                <a:solidFill>
                  <a:schemeClr val="tx1"/>
                </a:solidFill>
                <a:latin typeface="+mj-lt"/>
                <a:ea typeface="+mj-ea"/>
                <a:cs typeface="+mj-cs"/>
              </a:rPr>
              <a:t>MODEL THE BEHAVIOUR YOU WANT TO SEE!</a:t>
            </a:r>
          </a:p>
        </p:txBody>
      </p:sp>
      <p:cxnSp>
        <p:nvCxnSpPr>
          <p:cNvPr id="16" name="Straight Connector 15">
            <a:extLst>
              <a:ext uri="{FF2B5EF4-FFF2-40B4-BE49-F238E27FC236}">
                <a16:creationId xmlns:a16="http://schemas.microsoft.com/office/drawing/2014/main" id="{39B7FDC9-F0CE-43A7-9F2A-83DD09DC345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47624" y="2265037"/>
            <a:ext cx="10125012" cy="0"/>
          </a:xfrm>
          <a:prstGeom prst="line">
            <a:avLst/>
          </a:prstGeom>
          <a:ln w="158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8" name="Graphic 7" descr="Cheers">
            <a:extLst>
              <a:ext uri="{FF2B5EF4-FFF2-40B4-BE49-F238E27FC236}">
                <a16:creationId xmlns:a16="http://schemas.microsoft.com/office/drawing/2014/main" id="{34EE9D67-AA87-442A-BBF0-8BB64233256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33206" y="2811104"/>
            <a:ext cx="2928114" cy="2928114"/>
          </a:xfrm>
          <a:prstGeom prst="rect">
            <a:avLst/>
          </a:prstGeom>
        </p:spPr>
      </p:pic>
      <p:sp>
        <p:nvSpPr>
          <p:cNvPr id="3" name="TextBox 2">
            <a:extLst>
              <a:ext uri="{FF2B5EF4-FFF2-40B4-BE49-F238E27FC236}">
                <a16:creationId xmlns:a16="http://schemas.microsoft.com/office/drawing/2014/main" id="{648BFCC5-BF11-407D-9E04-6CD8AE3AB024}"/>
              </a:ext>
            </a:extLst>
          </p:cNvPr>
          <p:cNvSpPr txBox="1"/>
          <p:nvPr/>
        </p:nvSpPr>
        <p:spPr>
          <a:xfrm>
            <a:off x="4955354" y="2682433"/>
            <a:ext cx="6282169" cy="3282938"/>
          </a:xfrm>
          <a:prstGeom prst="rect">
            <a:avLst/>
          </a:prstGeom>
        </p:spPr>
        <p:txBody>
          <a:bodyPr vert="horz" lIns="91440" tIns="45720" rIns="91440" bIns="45720" rtlCol="0">
            <a:normAutofit fontScale="92500" lnSpcReduction="20000"/>
          </a:bodyPr>
          <a:lstStyle/>
          <a:p>
            <a:pPr marL="285750" indent="-228600">
              <a:lnSpc>
                <a:spcPct val="90000"/>
              </a:lnSpc>
              <a:spcAft>
                <a:spcPts val="600"/>
              </a:spcAft>
              <a:buFont typeface="Arial" panose="020B0604020202020204" pitchFamily="34" charset="0"/>
              <a:buChar char="•"/>
            </a:pPr>
            <a:r>
              <a:rPr lang="en-US" sz="2000" dirty="0"/>
              <a:t>You need to ensure you are modelling the </a:t>
            </a:r>
            <a:r>
              <a:rPr lang="en-US" sz="2000" dirty="0" err="1"/>
              <a:t>behaviour</a:t>
            </a:r>
            <a:r>
              <a:rPr lang="en-US" sz="2000" dirty="0"/>
              <a:t> you wish to see. </a:t>
            </a:r>
          </a:p>
          <a:p>
            <a:pPr marL="285750" indent="-228600">
              <a:lnSpc>
                <a:spcPct val="90000"/>
              </a:lnSpc>
              <a:spcAft>
                <a:spcPts val="600"/>
              </a:spcAft>
              <a:buFont typeface="Arial" panose="020B0604020202020204" pitchFamily="34" charset="0"/>
              <a:buChar char="•"/>
            </a:pPr>
            <a:endParaRPr lang="en-US" sz="2000" dirty="0"/>
          </a:p>
          <a:p>
            <a:pPr marL="285750" indent="-228600">
              <a:lnSpc>
                <a:spcPct val="90000"/>
              </a:lnSpc>
              <a:spcAft>
                <a:spcPts val="600"/>
              </a:spcAft>
              <a:buFont typeface="Arial" panose="020B0604020202020204" pitchFamily="34" charset="0"/>
              <a:buChar char="•"/>
            </a:pPr>
            <a:r>
              <a:rPr lang="en-US" sz="2000" dirty="0"/>
              <a:t>Don’t just talk the talk; you must walk the walk.</a:t>
            </a:r>
          </a:p>
          <a:p>
            <a:pPr marL="285750" indent="-228600">
              <a:lnSpc>
                <a:spcPct val="90000"/>
              </a:lnSpc>
              <a:spcAft>
                <a:spcPts val="600"/>
              </a:spcAft>
              <a:buFont typeface="Arial" panose="020B0604020202020204" pitchFamily="34" charset="0"/>
              <a:buChar char="•"/>
            </a:pPr>
            <a:endParaRPr lang="en-US" sz="2000" dirty="0"/>
          </a:p>
          <a:p>
            <a:pPr marL="285750" indent="-228600">
              <a:lnSpc>
                <a:spcPct val="90000"/>
              </a:lnSpc>
              <a:spcAft>
                <a:spcPts val="600"/>
              </a:spcAft>
              <a:buFont typeface="Arial" panose="020B0604020202020204" pitchFamily="34" charset="0"/>
              <a:buChar char="•"/>
            </a:pPr>
            <a:r>
              <a:rPr lang="en-US" sz="2000" dirty="0"/>
              <a:t>The key to integrity is consistency: it’s important that you always hold yourself accountable to a high moral standing. Be transparent, honest and fair.</a:t>
            </a:r>
          </a:p>
          <a:p>
            <a:pPr marL="285750" indent="-228600">
              <a:lnSpc>
                <a:spcPct val="90000"/>
              </a:lnSpc>
              <a:spcAft>
                <a:spcPts val="600"/>
              </a:spcAft>
              <a:buFont typeface="Arial" panose="020B0604020202020204" pitchFamily="34" charset="0"/>
              <a:buChar char="•"/>
            </a:pPr>
            <a:endParaRPr lang="en-US" sz="2000" dirty="0"/>
          </a:p>
          <a:p>
            <a:pPr marL="285750" indent="-228600">
              <a:lnSpc>
                <a:spcPct val="90000"/>
              </a:lnSpc>
              <a:spcAft>
                <a:spcPts val="600"/>
              </a:spcAft>
              <a:buFont typeface="Arial" panose="020B0604020202020204" pitchFamily="34" charset="0"/>
              <a:buChar char="•"/>
            </a:pPr>
            <a:r>
              <a:rPr lang="en-US" sz="2000" dirty="0"/>
              <a:t>Don’t compromise your values - if you make a mistake, own up to it quickly, apologize and explain what you will do to rectify the situation.</a:t>
            </a:r>
          </a:p>
        </p:txBody>
      </p:sp>
      <p:sp>
        <p:nvSpPr>
          <p:cNvPr id="4" name="Slide Number Placeholder 3"/>
          <p:cNvSpPr>
            <a:spLocks noGrp="1"/>
          </p:cNvSpPr>
          <p:nvPr>
            <p:ph type="sldNum" sz="quarter" idx="12"/>
          </p:nvPr>
        </p:nvSpPr>
        <p:spPr>
          <a:xfrm>
            <a:off x="10330903" y="6217920"/>
            <a:ext cx="914400" cy="365125"/>
          </a:xfrm>
        </p:spPr>
        <p:txBody>
          <a:bodyPr vert="horz" lIns="91440" tIns="45720" rIns="91440" bIns="45720" rtlCol="0" anchor="ctr">
            <a:normAutofit/>
          </a:bodyPr>
          <a:lstStyle/>
          <a:p>
            <a:pPr>
              <a:spcAft>
                <a:spcPts val="600"/>
              </a:spcAft>
            </a:pPr>
            <a:fld id="{334C5153-70F3-9C47-B2BA-087581A486FC}" type="slidenum">
              <a:rPr lang="en-US" sz="1200">
                <a:solidFill>
                  <a:prstClr val="black">
                    <a:lumMod val="50000"/>
                    <a:lumOff val="50000"/>
                  </a:prstClr>
                </a:solidFill>
                <a:latin typeface="+mn-lt"/>
                <a:cs typeface="+mn-cs"/>
              </a:rPr>
              <a:pPr>
                <a:spcAft>
                  <a:spcPts val="600"/>
                </a:spcAft>
              </a:pPr>
              <a:t>4</a:t>
            </a:fld>
            <a:endParaRPr lang="en-US" sz="1200">
              <a:solidFill>
                <a:prstClr val="black">
                  <a:lumMod val="50000"/>
                  <a:lumOff val="50000"/>
                </a:prstClr>
              </a:solidFill>
              <a:latin typeface="+mn-lt"/>
              <a:cs typeface="+mn-cs"/>
            </a:endParaRPr>
          </a:p>
        </p:txBody>
      </p:sp>
      <p:sp>
        <p:nvSpPr>
          <p:cNvPr id="6" name="Content Placeholder 18">
            <a:extLst>
              <a:ext uri="{FF2B5EF4-FFF2-40B4-BE49-F238E27FC236}">
                <a16:creationId xmlns:a16="http://schemas.microsoft.com/office/drawing/2014/main" id="{1B3EF492-78A6-4251-B31C-1639AB2AB7C4}"/>
              </a:ext>
            </a:extLst>
          </p:cNvPr>
          <p:cNvSpPr txBox="1">
            <a:spLocks/>
          </p:cNvSpPr>
          <p:nvPr/>
        </p:nvSpPr>
        <p:spPr>
          <a:xfrm>
            <a:off x="2264833" y="558792"/>
            <a:ext cx="5397500" cy="1198038"/>
          </a:xfrm>
          <a:prstGeom prst="rect">
            <a:avLst/>
          </a:prstGeom>
        </p:spPr>
        <p:txBody>
          <a:bodyPr/>
          <a:lstStyle>
            <a:lvl1pPr marL="0" indent="0" algn="l" defTabSz="914400" rtl="0" eaLnBrk="1" latinLnBrk="0" hangingPunct="1">
              <a:lnSpc>
                <a:spcPct val="120000"/>
              </a:lnSpc>
              <a:spcBef>
                <a:spcPts val="600"/>
              </a:spcBef>
              <a:spcAft>
                <a:spcPts val="1200"/>
              </a:spcAft>
              <a:buFont typeface="Arial" panose="020B0604020202020204" pitchFamily="34" charset="0"/>
              <a:buChar char="​"/>
              <a:defRPr sz="3200" b="0" i="0" kern="1200">
                <a:solidFill>
                  <a:schemeClr val="tx1"/>
                </a:solidFill>
                <a:latin typeface="Arial"/>
                <a:ea typeface="+mn-ea"/>
                <a:cs typeface="Arial"/>
              </a:defRPr>
            </a:lvl1pPr>
            <a:lvl2pPr marL="0" indent="0" algn="l" defTabSz="914400" rtl="0" eaLnBrk="1" latinLnBrk="0" hangingPunct="1">
              <a:lnSpc>
                <a:spcPct val="100000"/>
              </a:lnSpc>
              <a:spcBef>
                <a:spcPts val="0"/>
              </a:spcBef>
              <a:spcAft>
                <a:spcPts val="600"/>
              </a:spcAft>
              <a:buFont typeface="Arial" panose="020B0604020202020204" pitchFamily="34" charset="0"/>
              <a:buChar char="​"/>
              <a:defRPr sz="1400" b="0" i="0" kern="1200">
                <a:solidFill>
                  <a:srgbClr val="000000"/>
                </a:solidFill>
                <a:latin typeface="Arial"/>
                <a:ea typeface="+mn-ea"/>
                <a:cs typeface="+mn-cs"/>
              </a:defRPr>
            </a:lvl2pPr>
            <a:lvl3pPr marL="0" indent="0" algn="l" defTabSz="914400" rtl="0" eaLnBrk="1" latinLnBrk="0" hangingPunct="1">
              <a:lnSpc>
                <a:spcPct val="110000"/>
              </a:lnSpc>
              <a:spcBef>
                <a:spcPts val="600"/>
              </a:spcBef>
              <a:spcAft>
                <a:spcPts val="0"/>
              </a:spcAft>
              <a:buFont typeface="Arial" panose="020B0604020202020204" pitchFamily="34" charset="0"/>
              <a:buChar char="​"/>
              <a:defRPr sz="1100" b="1" i="0" kern="1200">
                <a:solidFill>
                  <a:schemeClr val="accent2"/>
                </a:solidFill>
                <a:latin typeface="Arial"/>
                <a:ea typeface="+mn-ea"/>
                <a:cs typeface="Arial"/>
              </a:defRPr>
            </a:lvl3pPr>
            <a:lvl4pPr marL="0" indent="0" algn="l" defTabSz="914400" rtl="0" eaLnBrk="1" latinLnBrk="0" hangingPunct="1">
              <a:lnSpc>
                <a:spcPct val="114000"/>
              </a:lnSpc>
              <a:spcBef>
                <a:spcPts val="600"/>
              </a:spcBef>
              <a:spcAft>
                <a:spcPts val="60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4pPr>
            <a:lvl5pPr marL="0" indent="-171450" algn="l" defTabSz="914400" rtl="0" eaLnBrk="1" latinLnBrk="0" hangingPunct="1">
              <a:lnSpc>
                <a:spcPct val="95000"/>
              </a:lnSpc>
              <a:spcBef>
                <a:spcPts val="0"/>
              </a:spcBef>
              <a:spcAft>
                <a:spcPts val="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5pPr>
            <a:lvl6pPr marL="0" indent="-173038" algn="l" defTabSz="914400" rtl="0" eaLnBrk="1" latinLnBrk="0" hangingPunct="1">
              <a:lnSpc>
                <a:spcPct val="85000"/>
              </a:lnSpc>
              <a:spcBef>
                <a:spcPts val="0"/>
              </a:spcBef>
              <a:spcAft>
                <a:spcPts val="0"/>
              </a:spcAft>
              <a:buFont typeface="Arial" panose="020B0604020202020204" pitchFamily="34" charset="0"/>
              <a:buChar char="•"/>
              <a:defRPr sz="1100" b="0" i="0" kern="1200" baseline="0">
                <a:solidFill>
                  <a:schemeClr val="tx2"/>
                </a:solidFill>
                <a:latin typeface="Arial"/>
                <a:ea typeface="+mn-ea"/>
                <a:cs typeface="+mn-cs"/>
              </a:defRPr>
            </a:lvl6pPr>
            <a:lvl7pPr marL="0" indent="0" algn="l" defTabSz="914400" rtl="0" eaLnBrk="1" latinLnBrk="0" hangingPunct="1">
              <a:spcBef>
                <a:spcPts val="600"/>
              </a:spcBef>
              <a:spcAft>
                <a:spcPts val="600"/>
              </a:spcAft>
              <a:buClr>
                <a:schemeClr val="bg2"/>
              </a:buClr>
              <a:buFont typeface="Arial" panose="020B0604020202020204" pitchFamily="34" charset="0"/>
              <a:buChar char="​"/>
              <a:defRPr sz="1500" b="0" i="0" kern="1200" baseline="0">
                <a:solidFill>
                  <a:schemeClr val="bg2"/>
                </a:solidFill>
                <a:latin typeface="Arial"/>
                <a:ea typeface="+mn-ea"/>
                <a:cs typeface="+mn-cs"/>
              </a:defRPr>
            </a:lvl7pPr>
            <a:lvl8pPr marL="171450" indent="-171450" algn="l" defTabSz="914400" rtl="0" eaLnBrk="1" latinLnBrk="0" hangingPunct="1">
              <a:spcBef>
                <a:spcPts val="0"/>
              </a:spcBef>
              <a:spcAft>
                <a:spcPts val="600"/>
              </a:spcAft>
              <a:buFont typeface="Arial" panose="020B0604020202020204" pitchFamily="34" charset="0"/>
              <a:buChar char="•"/>
              <a:defRPr sz="1100" b="0" i="0" kern="1200">
                <a:solidFill>
                  <a:schemeClr val="bg2"/>
                </a:solidFill>
                <a:latin typeface="Arial"/>
                <a:ea typeface="+mn-ea"/>
                <a:cs typeface="+mn-cs"/>
              </a:defRPr>
            </a:lvl8pPr>
            <a:lvl9pPr marL="344488" indent="-173038" algn="l" defTabSz="914400" rtl="0" eaLnBrk="1" latinLnBrk="0" hangingPunct="1">
              <a:spcBef>
                <a:spcPct val="20000"/>
              </a:spcBef>
              <a:spcAft>
                <a:spcPts val="600"/>
              </a:spcAft>
              <a:buFont typeface="Arial" panose="020B0604020202020204" pitchFamily="34" charset="0"/>
              <a:buChar char="•"/>
              <a:defRPr sz="1100" b="0" i="0" kern="1200">
                <a:solidFill>
                  <a:schemeClr val="bg2"/>
                </a:solidFill>
                <a:latin typeface="Arial"/>
                <a:ea typeface="+mn-ea"/>
                <a:cs typeface="+mn-cs"/>
              </a:defRPr>
            </a:lvl9pPr>
          </a:lstStyle>
          <a:p>
            <a:pPr>
              <a:lnSpc>
                <a:spcPts val="4000"/>
              </a:lnSpc>
              <a:spcBef>
                <a:spcPts val="1000"/>
              </a:spcBef>
              <a:spcAft>
                <a:spcPts val="0"/>
              </a:spcAft>
            </a:pPr>
            <a:endParaRPr lang="en-US" sz="2800" b="1" dirty="0">
              <a:solidFill>
                <a:prstClr val="white"/>
              </a:solidFill>
            </a:endParaRPr>
          </a:p>
        </p:txBody>
      </p:sp>
    </p:spTree>
    <p:extLst>
      <p:ext uri="{BB962C8B-B14F-4D97-AF65-F5344CB8AC3E}">
        <p14:creationId xmlns:p14="http://schemas.microsoft.com/office/powerpoint/2010/main" val="1766284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234260" y="785611"/>
            <a:ext cx="5992540" cy="1314853"/>
          </a:xfrm>
        </p:spPr>
        <p:txBody>
          <a:bodyPr anchor="b">
            <a:normAutofit/>
          </a:bodyPr>
          <a:lstStyle/>
          <a:p>
            <a:r>
              <a:rPr lang="en-US" sz="4000" b="1"/>
              <a:t>Share your vision</a:t>
            </a:r>
          </a:p>
        </p:txBody>
      </p:sp>
      <p:sp>
        <p:nvSpPr>
          <p:cNvPr id="3" name="Content Placeholder 2"/>
          <p:cNvSpPr>
            <a:spLocks noGrp="1"/>
          </p:cNvSpPr>
          <p:nvPr>
            <p:ph idx="1"/>
          </p:nvPr>
        </p:nvSpPr>
        <p:spPr>
          <a:xfrm>
            <a:off x="5054958" y="2743937"/>
            <a:ext cx="6147073" cy="3108424"/>
          </a:xfrm>
        </p:spPr>
        <p:txBody>
          <a:bodyPr>
            <a:normAutofit/>
          </a:bodyPr>
          <a:lstStyle/>
          <a:p>
            <a:pPr>
              <a:lnSpc>
                <a:spcPct val="90000"/>
              </a:lnSpc>
            </a:pPr>
            <a:r>
              <a:rPr lang="en-US" sz="1900" dirty="0"/>
              <a:t>If you view sales more cynically as the art of selling people services or products  they don’t really need… Well, it’s quite clear where that will lead… False promises and half-truths, or worse.  </a:t>
            </a:r>
          </a:p>
          <a:p>
            <a:pPr>
              <a:lnSpc>
                <a:spcPct val="90000"/>
              </a:lnSpc>
            </a:pPr>
            <a:r>
              <a:rPr lang="en-US" sz="1900" dirty="0"/>
              <a:t>Ensure that you encourage integrity by asking the team what their vision of sales is. </a:t>
            </a:r>
          </a:p>
          <a:p>
            <a:pPr>
              <a:lnSpc>
                <a:spcPct val="90000"/>
              </a:lnSpc>
            </a:pPr>
            <a:r>
              <a:rPr lang="en-US" sz="1900" dirty="0"/>
              <a:t>Remind each other frequently about your vision of sales: that you are helping people find the solution they need to improve something about their life or business.</a:t>
            </a:r>
            <a:endParaRPr lang="en-CA" sz="1900" dirty="0"/>
          </a:p>
        </p:txBody>
      </p:sp>
      <p:sp>
        <p:nvSpPr>
          <p:cNvPr id="22" name="Rectangle 21">
            <a:extLst>
              <a:ext uri="{FF2B5EF4-FFF2-40B4-BE49-F238E27FC236}">
                <a16:creationId xmlns:a16="http://schemas.microsoft.com/office/drawing/2014/main" id="{85EE8969-963B-4684-B457-EC3E23FEE8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1"/>
            <a:ext cx="4654296" cy="6861717"/>
          </a:xfrm>
          <a:prstGeom prst="rect">
            <a:avLst/>
          </a:prstGeom>
          <a:solidFill>
            <a:schemeClr val="bg1">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E7E6E6"/>
              </a:solidFill>
              <a:effectLst/>
              <a:uLnTx/>
              <a:uFillTx/>
              <a:latin typeface="Calibri" panose="020F0502020204030204"/>
              <a:ea typeface="+mn-ea"/>
              <a:cs typeface="+mn-cs"/>
            </a:endParaRPr>
          </a:p>
        </p:txBody>
      </p:sp>
      <p:sp>
        <p:nvSpPr>
          <p:cNvPr id="24" name="Rounded Rectangle 13">
            <a:extLst>
              <a:ext uri="{FF2B5EF4-FFF2-40B4-BE49-F238E27FC236}">
                <a16:creationId xmlns:a16="http://schemas.microsoft.com/office/drawing/2014/main" id="{FF6CD192-AEC2-4532-8B04-F022237647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8655" y="986164"/>
            <a:ext cx="3373935" cy="4358546"/>
          </a:xfrm>
          <a:prstGeom prst="roundRect">
            <a:avLst>
              <a:gd name="adj" fmla="val 2462"/>
            </a:avLst>
          </a:prstGeom>
          <a:solidFill>
            <a:schemeClr val="bg1"/>
          </a:solid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Graphic 9" descr="Customer review">
            <a:extLst>
              <a:ext uri="{FF2B5EF4-FFF2-40B4-BE49-F238E27FC236}">
                <a16:creationId xmlns:a16="http://schemas.microsoft.com/office/drawing/2014/main" id="{E719CB1D-B8CA-4FF6-ACB8-0E6693621B0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89970" y="1849335"/>
            <a:ext cx="2679741" cy="2679741"/>
          </a:xfrm>
          <a:prstGeom prst="rect">
            <a:avLst/>
          </a:prstGeom>
        </p:spPr>
      </p:pic>
      <p:cxnSp>
        <p:nvCxnSpPr>
          <p:cNvPr id="26" name="Straight Connector 25">
            <a:extLst>
              <a:ext uri="{FF2B5EF4-FFF2-40B4-BE49-F238E27FC236}">
                <a16:creationId xmlns:a16="http://schemas.microsoft.com/office/drawing/2014/main" id="{ED22D97A-9000-40A1-A671-A23DB8BF93C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354983" y="2422200"/>
            <a:ext cx="5486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a:xfrm>
            <a:off x="10655468" y="6217920"/>
            <a:ext cx="914400" cy="365125"/>
          </a:xfrm>
        </p:spPr>
        <p:txBody>
          <a:bodyPr>
            <a:normAutofit/>
          </a:bodyPr>
          <a:lstStyle/>
          <a:p>
            <a:pPr defTabSz="457200">
              <a:spcAft>
                <a:spcPts val="600"/>
              </a:spcAft>
            </a:pPr>
            <a:fld id="{334C5153-70F3-9C47-B2BA-087581A486FC}" type="slidenum">
              <a:rPr lang="en-US" sz="1200">
                <a:solidFill>
                  <a:prstClr val="black">
                    <a:lumMod val="50000"/>
                    <a:lumOff val="50000"/>
                  </a:prstClr>
                </a:solidFill>
              </a:rPr>
              <a:pPr defTabSz="457200">
                <a:spcAft>
                  <a:spcPts val="600"/>
                </a:spcAft>
              </a:pPr>
              <a:t>5</a:t>
            </a:fld>
            <a:endParaRPr lang="en-US" sz="1200">
              <a:solidFill>
                <a:prstClr val="black">
                  <a:lumMod val="50000"/>
                  <a:lumOff val="50000"/>
                </a:prstClr>
              </a:solidFill>
            </a:endParaRPr>
          </a:p>
        </p:txBody>
      </p:sp>
      <p:sp>
        <p:nvSpPr>
          <p:cNvPr id="6" name="Content Placeholder 18">
            <a:extLst>
              <a:ext uri="{FF2B5EF4-FFF2-40B4-BE49-F238E27FC236}">
                <a16:creationId xmlns:a16="http://schemas.microsoft.com/office/drawing/2014/main" id="{1B3EF492-78A6-4251-B31C-1639AB2AB7C4}"/>
              </a:ext>
            </a:extLst>
          </p:cNvPr>
          <p:cNvSpPr txBox="1">
            <a:spLocks/>
          </p:cNvSpPr>
          <p:nvPr/>
        </p:nvSpPr>
        <p:spPr>
          <a:xfrm>
            <a:off x="2264833" y="558792"/>
            <a:ext cx="5397500" cy="1198038"/>
          </a:xfrm>
          <a:prstGeom prst="rect">
            <a:avLst/>
          </a:prstGeom>
        </p:spPr>
        <p:txBody>
          <a:bodyPr/>
          <a:lstStyle>
            <a:lvl1pPr marL="0" indent="0" algn="l" defTabSz="914400" rtl="0" eaLnBrk="1" latinLnBrk="0" hangingPunct="1">
              <a:lnSpc>
                <a:spcPct val="120000"/>
              </a:lnSpc>
              <a:spcBef>
                <a:spcPts val="600"/>
              </a:spcBef>
              <a:spcAft>
                <a:spcPts val="1200"/>
              </a:spcAft>
              <a:buFont typeface="Arial" panose="020B0604020202020204" pitchFamily="34" charset="0"/>
              <a:buChar char="​"/>
              <a:defRPr sz="3200" b="0" i="0" kern="1200">
                <a:solidFill>
                  <a:schemeClr val="tx1"/>
                </a:solidFill>
                <a:latin typeface="Arial"/>
                <a:ea typeface="+mn-ea"/>
                <a:cs typeface="Arial"/>
              </a:defRPr>
            </a:lvl1pPr>
            <a:lvl2pPr marL="0" indent="0" algn="l" defTabSz="914400" rtl="0" eaLnBrk="1" latinLnBrk="0" hangingPunct="1">
              <a:lnSpc>
                <a:spcPct val="100000"/>
              </a:lnSpc>
              <a:spcBef>
                <a:spcPts val="0"/>
              </a:spcBef>
              <a:spcAft>
                <a:spcPts val="600"/>
              </a:spcAft>
              <a:buFont typeface="Arial" panose="020B0604020202020204" pitchFamily="34" charset="0"/>
              <a:buChar char="​"/>
              <a:defRPr sz="1400" b="0" i="0" kern="1200">
                <a:solidFill>
                  <a:srgbClr val="000000"/>
                </a:solidFill>
                <a:latin typeface="Arial"/>
                <a:ea typeface="+mn-ea"/>
                <a:cs typeface="+mn-cs"/>
              </a:defRPr>
            </a:lvl2pPr>
            <a:lvl3pPr marL="0" indent="0" algn="l" defTabSz="914400" rtl="0" eaLnBrk="1" latinLnBrk="0" hangingPunct="1">
              <a:lnSpc>
                <a:spcPct val="110000"/>
              </a:lnSpc>
              <a:spcBef>
                <a:spcPts val="600"/>
              </a:spcBef>
              <a:spcAft>
                <a:spcPts val="0"/>
              </a:spcAft>
              <a:buFont typeface="Arial" panose="020B0604020202020204" pitchFamily="34" charset="0"/>
              <a:buChar char="​"/>
              <a:defRPr sz="1100" b="1" i="0" kern="1200">
                <a:solidFill>
                  <a:schemeClr val="accent2"/>
                </a:solidFill>
                <a:latin typeface="Arial"/>
                <a:ea typeface="+mn-ea"/>
                <a:cs typeface="Arial"/>
              </a:defRPr>
            </a:lvl3pPr>
            <a:lvl4pPr marL="0" indent="0" algn="l" defTabSz="914400" rtl="0" eaLnBrk="1" latinLnBrk="0" hangingPunct="1">
              <a:lnSpc>
                <a:spcPct val="114000"/>
              </a:lnSpc>
              <a:spcBef>
                <a:spcPts val="600"/>
              </a:spcBef>
              <a:spcAft>
                <a:spcPts val="60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4pPr>
            <a:lvl5pPr marL="0" indent="-171450" algn="l" defTabSz="914400" rtl="0" eaLnBrk="1" latinLnBrk="0" hangingPunct="1">
              <a:lnSpc>
                <a:spcPct val="95000"/>
              </a:lnSpc>
              <a:spcBef>
                <a:spcPts val="0"/>
              </a:spcBef>
              <a:spcAft>
                <a:spcPts val="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5pPr>
            <a:lvl6pPr marL="0" indent="-173038" algn="l" defTabSz="914400" rtl="0" eaLnBrk="1" latinLnBrk="0" hangingPunct="1">
              <a:lnSpc>
                <a:spcPct val="85000"/>
              </a:lnSpc>
              <a:spcBef>
                <a:spcPts val="0"/>
              </a:spcBef>
              <a:spcAft>
                <a:spcPts val="0"/>
              </a:spcAft>
              <a:buFont typeface="Arial" panose="020B0604020202020204" pitchFamily="34" charset="0"/>
              <a:buChar char="•"/>
              <a:defRPr sz="1100" b="0" i="0" kern="1200" baseline="0">
                <a:solidFill>
                  <a:schemeClr val="tx2"/>
                </a:solidFill>
                <a:latin typeface="Arial"/>
                <a:ea typeface="+mn-ea"/>
                <a:cs typeface="+mn-cs"/>
              </a:defRPr>
            </a:lvl6pPr>
            <a:lvl7pPr marL="0" indent="0" algn="l" defTabSz="914400" rtl="0" eaLnBrk="1" latinLnBrk="0" hangingPunct="1">
              <a:spcBef>
                <a:spcPts val="600"/>
              </a:spcBef>
              <a:spcAft>
                <a:spcPts val="600"/>
              </a:spcAft>
              <a:buClr>
                <a:schemeClr val="bg2"/>
              </a:buClr>
              <a:buFont typeface="Arial" panose="020B0604020202020204" pitchFamily="34" charset="0"/>
              <a:buChar char="​"/>
              <a:defRPr sz="1500" b="0" i="0" kern="1200" baseline="0">
                <a:solidFill>
                  <a:schemeClr val="bg2"/>
                </a:solidFill>
                <a:latin typeface="Arial"/>
                <a:ea typeface="+mn-ea"/>
                <a:cs typeface="+mn-cs"/>
              </a:defRPr>
            </a:lvl7pPr>
            <a:lvl8pPr marL="171450" indent="-171450" algn="l" defTabSz="914400" rtl="0" eaLnBrk="1" latinLnBrk="0" hangingPunct="1">
              <a:spcBef>
                <a:spcPts val="0"/>
              </a:spcBef>
              <a:spcAft>
                <a:spcPts val="600"/>
              </a:spcAft>
              <a:buFont typeface="Arial" panose="020B0604020202020204" pitchFamily="34" charset="0"/>
              <a:buChar char="•"/>
              <a:defRPr sz="1100" b="0" i="0" kern="1200">
                <a:solidFill>
                  <a:schemeClr val="bg2"/>
                </a:solidFill>
                <a:latin typeface="Arial"/>
                <a:ea typeface="+mn-ea"/>
                <a:cs typeface="+mn-cs"/>
              </a:defRPr>
            </a:lvl8pPr>
            <a:lvl9pPr marL="344488" indent="-173038" algn="l" defTabSz="914400" rtl="0" eaLnBrk="1" latinLnBrk="0" hangingPunct="1">
              <a:spcBef>
                <a:spcPct val="20000"/>
              </a:spcBef>
              <a:spcAft>
                <a:spcPts val="600"/>
              </a:spcAft>
              <a:buFont typeface="Arial" panose="020B0604020202020204" pitchFamily="34" charset="0"/>
              <a:buChar char="•"/>
              <a:defRPr sz="1100" b="0" i="0" kern="1200">
                <a:solidFill>
                  <a:schemeClr val="bg2"/>
                </a:solidFill>
                <a:latin typeface="Arial"/>
                <a:ea typeface="+mn-ea"/>
                <a:cs typeface="+mn-cs"/>
              </a:defRPr>
            </a:lvl9pPr>
          </a:lstStyle>
          <a:p>
            <a:pPr>
              <a:lnSpc>
                <a:spcPts val="4000"/>
              </a:lnSpc>
              <a:spcBef>
                <a:spcPts val="1000"/>
              </a:spcBef>
              <a:spcAft>
                <a:spcPts val="0"/>
              </a:spcAft>
            </a:pPr>
            <a:endParaRPr lang="en-US" sz="2800" b="1" dirty="0">
              <a:solidFill>
                <a:prstClr val="white"/>
              </a:solidFill>
            </a:endParaRPr>
          </a:p>
        </p:txBody>
      </p:sp>
    </p:spTree>
    <p:extLst>
      <p:ext uri="{BB962C8B-B14F-4D97-AF65-F5344CB8AC3E}">
        <p14:creationId xmlns:p14="http://schemas.microsoft.com/office/powerpoint/2010/main" val="1788038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5FE3EED-B41D-47A2-8CDA-E4EFEE50B24E}"/>
              </a:ext>
            </a:extLst>
          </p:cNvPr>
          <p:cNvSpPr>
            <a:spLocks noGrp="1"/>
          </p:cNvSpPr>
          <p:nvPr>
            <p:ph type="title"/>
          </p:nvPr>
        </p:nvSpPr>
        <p:spPr>
          <a:xfrm>
            <a:off x="863029" y="1012004"/>
            <a:ext cx="3416158" cy="4795408"/>
          </a:xfrm>
          <a:prstGeom prst="ellipse">
            <a:avLst/>
          </a:prstGeom>
        </p:spPr>
        <p:txBody>
          <a:bodyPr>
            <a:normAutofit/>
          </a:bodyPr>
          <a:lstStyle/>
          <a:p>
            <a:r>
              <a:rPr lang="en-US" b="1">
                <a:solidFill>
                  <a:srgbClr val="FFFFFF"/>
                </a:solidFill>
              </a:rPr>
              <a:t>Believe in your product</a:t>
            </a:r>
            <a:endParaRPr lang="en-CA" b="1">
              <a:solidFill>
                <a:srgbClr val="FFFFFF"/>
              </a:solidFill>
            </a:endParaRPr>
          </a:p>
        </p:txBody>
      </p:sp>
      <p:sp>
        <p:nvSpPr>
          <p:cNvPr id="4" name="Slide Number Placeholder 3">
            <a:extLst>
              <a:ext uri="{FF2B5EF4-FFF2-40B4-BE49-F238E27FC236}">
                <a16:creationId xmlns:a16="http://schemas.microsoft.com/office/drawing/2014/main" id="{B1AA6FAE-CAE3-45A1-9F16-B6EF7A678F65}"/>
              </a:ext>
            </a:extLst>
          </p:cNvPr>
          <p:cNvSpPr>
            <a:spLocks noGrp="1"/>
          </p:cNvSpPr>
          <p:nvPr>
            <p:ph type="sldNum" sz="quarter" idx="12"/>
          </p:nvPr>
        </p:nvSpPr>
        <p:spPr>
          <a:xfrm>
            <a:off x="10726220" y="6356350"/>
            <a:ext cx="627580" cy="365125"/>
          </a:xfrm>
        </p:spPr>
        <p:txBody>
          <a:bodyPr>
            <a:normAutofit/>
          </a:bodyPr>
          <a:lstStyle/>
          <a:p>
            <a:pPr defTabSz="457200">
              <a:spcAft>
                <a:spcPts val="600"/>
              </a:spcAft>
            </a:pPr>
            <a:fld id="{334C5153-70F3-9C47-B2BA-087581A486FC}" type="slidenum">
              <a:rPr lang="en-US" sz="1200">
                <a:solidFill>
                  <a:prstClr val="black">
                    <a:tint val="75000"/>
                  </a:prstClr>
                </a:solidFill>
              </a:rPr>
              <a:pPr defTabSz="457200">
                <a:spcAft>
                  <a:spcPts val="600"/>
                </a:spcAft>
              </a:pPr>
              <a:t>6</a:t>
            </a:fld>
            <a:endParaRPr lang="en-US" sz="1200">
              <a:solidFill>
                <a:prstClr val="black">
                  <a:tint val="75000"/>
                </a:prstClr>
              </a:solidFill>
            </a:endParaRPr>
          </a:p>
        </p:txBody>
      </p:sp>
      <p:graphicFrame>
        <p:nvGraphicFramePr>
          <p:cNvPr id="6" name="Content Placeholder 2">
            <a:extLst>
              <a:ext uri="{FF2B5EF4-FFF2-40B4-BE49-F238E27FC236}">
                <a16:creationId xmlns:a16="http://schemas.microsoft.com/office/drawing/2014/main" id="{93BB45CF-239B-45C5-8A3A-784D347CAA51}"/>
              </a:ext>
            </a:extLst>
          </p:cNvPr>
          <p:cNvGraphicFramePr>
            <a:graphicFrameLocks noGrp="1"/>
          </p:cNvGraphicFramePr>
          <p:nvPr>
            <p:ph idx="1"/>
            <p:extLst>
              <p:ext uri="{D42A27DB-BD31-4B8C-83A1-F6EECF244321}">
                <p14:modId xmlns:p14="http://schemas.microsoft.com/office/powerpoint/2010/main" val="2901367174"/>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89092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E3EED-B41D-47A2-8CDA-E4EFEE50B24E}"/>
              </a:ext>
            </a:extLst>
          </p:cNvPr>
          <p:cNvSpPr>
            <a:spLocks noGrp="1"/>
          </p:cNvSpPr>
          <p:nvPr>
            <p:ph type="title"/>
          </p:nvPr>
        </p:nvSpPr>
        <p:spPr>
          <a:xfrm>
            <a:off x="762001" y="803325"/>
            <a:ext cx="5314536" cy="1325563"/>
          </a:xfrm>
        </p:spPr>
        <p:txBody>
          <a:bodyPr vert="horz" lIns="91440" tIns="45720" rIns="91440" bIns="45720" rtlCol="0" anchor="ctr">
            <a:normAutofit/>
          </a:bodyPr>
          <a:lstStyle/>
          <a:p>
            <a:pPr defTabSz="914400">
              <a:lnSpc>
                <a:spcPct val="90000"/>
              </a:lnSpc>
            </a:pPr>
            <a:r>
              <a:rPr lang="en-US" sz="4400" b="1" kern="1200">
                <a:solidFill>
                  <a:schemeClr val="tx1"/>
                </a:solidFill>
                <a:latin typeface="+mj-lt"/>
                <a:ea typeface="+mj-ea"/>
                <a:cs typeface="+mj-cs"/>
              </a:rPr>
              <a:t>Take action! </a:t>
            </a:r>
          </a:p>
        </p:txBody>
      </p:sp>
      <p:sp>
        <p:nvSpPr>
          <p:cNvPr id="3" name="TextBox 2">
            <a:extLst>
              <a:ext uri="{FF2B5EF4-FFF2-40B4-BE49-F238E27FC236}">
                <a16:creationId xmlns:a16="http://schemas.microsoft.com/office/drawing/2014/main" id="{97C915FE-07C8-4EE2-94A2-7E8F8FFC66D8}"/>
              </a:ext>
            </a:extLst>
          </p:cNvPr>
          <p:cNvSpPr txBox="1"/>
          <p:nvPr/>
        </p:nvSpPr>
        <p:spPr>
          <a:xfrm>
            <a:off x="762000" y="2279018"/>
            <a:ext cx="5314543" cy="3375920"/>
          </a:xfrm>
          <a:prstGeom prst="rect">
            <a:avLst/>
          </a:prstGeom>
        </p:spPr>
        <p:txBody>
          <a:bodyPr vert="horz" lIns="91440" tIns="45720" rIns="91440" bIns="45720" rtlCol="0" anchor="t">
            <a:normAutofit/>
          </a:bodyPr>
          <a:lstStyle/>
          <a:p>
            <a:pPr indent="-228600">
              <a:lnSpc>
                <a:spcPct val="90000"/>
              </a:lnSpc>
              <a:spcAft>
                <a:spcPts val="600"/>
              </a:spcAft>
              <a:buFont typeface="Arial" panose="020B0604020202020204" pitchFamily="34" charset="0"/>
              <a:buChar char="•"/>
            </a:pPr>
            <a:r>
              <a:rPr lang="en-US" dirty="0"/>
              <a:t>How are you encouraging each other to maintain integrity in the consultative sales processes?</a:t>
            </a:r>
            <a:endParaRPr lang="en-US"/>
          </a:p>
          <a:p>
            <a:pPr indent="-228600">
              <a:lnSpc>
                <a:spcPct val="90000"/>
              </a:lnSpc>
              <a:spcAft>
                <a:spcPts val="600"/>
              </a:spcAft>
              <a:buFont typeface="Arial" panose="020B0604020202020204" pitchFamily="34" charset="0"/>
              <a:buChar char="•"/>
            </a:pPr>
            <a:endParaRPr lang="en-US"/>
          </a:p>
          <a:p>
            <a:pPr indent="-228600">
              <a:lnSpc>
                <a:spcPct val="90000"/>
              </a:lnSpc>
              <a:spcAft>
                <a:spcPts val="600"/>
              </a:spcAft>
              <a:buFont typeface="Arial" panose="020B0604020202020204" pitchFamily="34" charset="0"/>
              <a:buChar char="•"/>
            </a:pPr>
            <a:r>
              <a:rPr lang="en-US" dirty="0"/>
              <a:t>Discuss with each other the difference between a transactional sale and a consultative sale that solves your client’s problem </a:t>
            </a:r>
            <a:endParaRPr lang="en-US"/>
          </a:p>
        </p:txBody>
      </p:sp>
      <p:sp>
        <p:nvSpPr>
          <p:cNvPr id="11" name="Freeform: Shape 10">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52AC6D7F-F068-4E11-BB06-F601D89BB9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50141" y="-2"/>
            <a:ext cx="5441859" cy="5654940"/>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Graphic 7" descr="Handshake">
            <a:extLst>
              <a:ext uri="{FF2B5EF4-FFF2-40B4-BE49-F238E27FC236}">
                <a16:creationId xmlns:a16="http://schemas.microsoft.com/office/drawing/2014/main" id="{B0BDB302-93CD-49A8-AC34-A122E5A5E72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84057" y="643002"/>
            <a:ext cx="3796790" cy="3796790"/>
          </a:xfrm>
          <a:prstGeom prst="rect">
            <a:avLst/>
          </a:prstGeom>
        </p:spPr>
      </p:pic>
      <p:sp>
        <p:nvSpPr>
          <p:cNvPr id="4" name="Slide Number Placeholder 3">
            <a:extLst>
              <a:ext uri="{FF2B5EF4-FFF2-40B4-BE49-F238E27FC236}">
                <a16:creationId xmlns:a16="http://schemas.microsoft.com/office/drawing/2014/main" id="{B1AA6FAE-CAE3-45A1-9F16-B6EF7A678F65}"/>
              </a:ext>
            </a:extLst>
          </p:cNvPr>
          <p:cNvSpPr>
            <a:spLocks noGrp="1"/>
          </p:cNvSpPr>
          <p:nvPr>
            <p:ph type="sldNum" sz="quarter" idx="12"/>
          </p:nvPr>
        </p:nvSpPr>
        <p:spPr>
          <a:xfrm>
            <a:off x="11000232" y="6108192"/>
            <a:ext cx="548640" cy="548640"/>
          </a:xfrm>
          <a:prstGeom prst="ellipse">
            <a:avLst/>
          </a:prstGeom>
          <a:solidFill>
            <a:srgbClr val="7F7F7F"/>
          </a:solidFill>
        </p:spPr>
        <p:txBody>
          <a:bodyPr vert="horz" lIns="91440" tIns="45720" rIns="91440" bIns="45720" rtlCol="0" anchor="ctr">
            <a:normAutofit/>
          </a:bodyPr>
          <a:lstStyle/>
          <a:p>
            <a:pPr algn="ctr">
              <a:spcAft>
                <a:spcPts val="600"/>
              </a:spcAft>
            </a:pPr>
            <a:fld id="{334C5153-70F3-9C47-B2BA-087581A486FC}" type="slidenum">
              <a:rPr lang="en-US" sz="1500">
                <a:solidFill>
                  <a:srgbClr val="FFFFFF"/>
                </a:solidFill>
                <a:latin typeface="+mn-lt"/>
                <a:cs typeface="+mn-cs"/>
              </a:rPr>
              <a:pPr algn="ctr">
                <a:spcAft>
                  <a:spcPts val="600"/>
                </a:spcAft>
              </a:pPr>
              <a:t>7</a:t>
            </a:fld>
            <a:endParaRPr lang="en-US" sz="1500">
              <a:solidFill>
                <a:srgbClr val="FFFFFF"/>
              </a:solidFill>
              <a:latin typeface="+mn-lt"/>
              <a:cs typeface="+mn-cs"/>
            </a:endParaRPr>
          </a:p>
        </p:txBody>
      </p:sp>
    </p:spTree>
    <p:extLst>
      <p:ext uri="{BB962C8B-B14F-4D97-AF65-F5344CB8AC3E}">
        <p14:creationId xmlns:p14="http://schemas.microsoft.com/office/powerpoint/2010/main" val="1295792996"/>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96001" y="885821"/>
            <a:ext cx="10363200" cy="783667"/>
          </a:xfrm>
        </p:spPr>
        <p:txBody>
          <a:bodyPr/>
          <a:lstStyle/>
          <a:p>
            <a:r>
              <a:rPr lang="en-US" b="1" dirty="0"/>
              <a:t>ADDITIONAL RESOURCES FROM CPSA</a:t>
            </a:r>
          </a:p>
        </p:txBody>
      </p:sp>
      <p:sp>
        <p:nvSpPr>
          <p:cNvPr id="5" name="Text Placeholder 2">
            <a:extLst>
              <a:ext uri="{FF2B5EF4-FFF2-40B4-BE49-F238E27FC236}">
                <a16:creationId xmlns:a16="http://schemas.microsoft.com/office/drawing/2014/main" id="{82E9545E-F244-4E2D-BF75-A3978A4775ED}"/>
              </a:ext>
            </a:extLst>
          </p:cNvPr>
          <p:cNvSpPr txBox="1">
            <a:spLocks/>
          </p:cNvSpPr>
          <p:nvPr/>
        </p:nvSpPr>
        <p:spPr>
          <a:xfrm>
            <a:off x="796001" y="2500310"/>
            <a:ext cx="10363200" cy="3098793"/>
          </a:xfrm>
          <a:prstGeom prst="rect">
            <a:avLst/>
          </a:prstGeom>
        </p:spPr>
        <p:txBody>
          <a:bodyPr vert="horz" lIns="91440" tIns="45720" rIns="91440" bIns="45720" rtlCol="0" anchor="b">
            <a:noAutofit/>
          </a:bodyPr>
          <a:lstStyle>
            <a:lvl1pPr marL="0" indent="0" algn="ctr" defTabSz="457200" rtl="0" eaLnBrk="1" latinLnBrk="0" hangingPunct="1">
              <a:lnSpc>
                <a:spcPts val="4000"/>
              </a:lnSpc>
              <a:spcBef>
                <a:spcPts val="0"/>
              </a:spcBef>
              <a:buFont typeface="Arial"/>
              <a:buNone/>
              <a:defRPr sz="3400" b="0" i="0" kern="1200" cap="all" spc="100">
                <a:solidFill>
                  <a:schemeClr val="bg1"/>
                </a:solidFill>
                <a:latin typeface="Century Gothic"/>
                <a:ea typeface="+mn-ea"/>
                <a:cs typeface="Corbel"/>
              </a:defRPr>
            </a:lvl1pPr>
            <a:lvl2pPr marL="457200" indent="0" algn="l" defTabSz="457200" rtl="0" eaLnBrk="1" latinLnBrk="0" hangingPunct="1">
              <a:spcBef>
                <a:spcPts val="700"/>
              </a:spcBef>
              <a:buFont typeface="Arial"/>
              <a:buNone/>
              <a:defRPr sz="1800" kern="1200" spc="0">
                <a:solidFill>
                  <a:schemeClr val="tx1">
                    <a:tint val="75000"/>
                  </a:schemeClr>
                </a:solidFill>
                <a:latin typeface="Century Gothic"/>
                <a:ea typeface="+mn-ea"/>
                <a:cs typeface="Corbel"/>
              </a:defRPr>
            </a:lvl2pPr>
            <a:lvl3pPr marL="914400" indent="0" algn="l" defTabSz="457200" rtl="0" eaLnBrk="1" latinLnBrk="0" hangingPunct="1">
              <a:spcBef>
                <a:spcPts val="700"/>
              </a:spcBef>
              <a:buFont typeface="Arial"/>
              <a:buNone/>
              <a:defRPr sz="1600" kern="1200" spc="0">
                <a:solidFill>
                  <a:schemeClr val="tx1">
                    <a:tint val="75000"/>
                  </a:schemeClr>
                </a:solidFill>
                <a:latin typeface="Century Gothic"/>
                <a:ea typeface="+mn-ea"/>
                <a:cs typeface="Corbel"/>
              </a:defRPr>
            </a:lvl3pPr>
            <a:lvl4pPr marL="1371600" indent="0" algn="l" defTabSz="457200" rtl="0" eaLnBrk="1" latinLnBrk="0" hangingPunct="1">
              <a:spcBef>
                <a:spcPts val="700"/>
              </a:spcBef>
              <a:buFont typeface="Arial"/>
              <a:buNone/>
              <a:defRPr sz="1400" kern="1200" spc="0">
                <a:solidFill>
                  <a:schemeClr val="tx1">
                    <a:tint val="75000"/>
                  </a:schemeClr>
                </a:solidFill>
                <a:latin typeface="Century Gothic"/>
                <a:ea typeface="+mn-ea"/>
                <a:cs typeface="Corbel"/>
              </a:defRPr>
            </a:lvl4pPr>
            <a:lvl5pPr marL="1828800" indent="0" algn="l" defTabSz="457200" rtl="0" eaLnBrk="1" latinLnBrk="0" hangingPunct="1">
              <a:spcBef>
                <a:spcPts val="700"/>
              </a:spcBef>
              <a:buFont typeface="Arial"/>
              <a:buNone/>
              <a:defRPr sz="1400" kern="1200" spc="0">
                <a:solidFill>
                  <a:schemeClr val="tx1">
                    <a:tint val="75000"/>
                  </a:schemeClr>
                </a:solidFill>
                <a:latin typeface="Century Gothic"/>
                <a:ea typeface="+mn-ea"/>
                <a:cs typeface="Corbel"/>
              </a:defRPr>
            </a:lvl5pPr>
            <a:lvl6pPr marL="22860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pPr>
            <a:r>
              <a:rPr lang="en-US" sz="1800" b="1" i="1" cap="none" dirty="0">
                <a:hlinkClick r:id="rId3">
                  <a:extLst>
                    <a:ext uri="{A12FA001-AC4F-418D-AE19-62706E023703}">
                      <ahyp:hlinkClr xmlns:ahyp="http://schemas.microsoft.com/office/drawing/2018/hyperlinkcolor" val="tx"/>
                    </a:ext>
                  </a:extLst>
                </a:hlinkClick>
              </a:rPr>
              <a:t>TEMPLATES</a:t>
            </a:r>
            <a:r>
              <a:rPr lang="en-US" sz="1800" i="1" cap="none" dirty="0"/>
              <a:t> – CPSA is constantly building and upgrading our catalog of templates to make your job easier!</a:t>
            </a:r>
          </a:p>
          <a:p>
            <a:pPr marL="342900" indent="-342900" algn="l">
              <a:buFont typeface="Arial" panose="020B0604020202020204" pitchFamily="34" charset="0"/>
              <a:buChar char="•"/>
            </a:pPr>
            <a:r>
              <a:rPr lang="en-US" sz="1800" b="1" i="1" cap="none" dirty="0">
                <a:hlinkClick r:id="rId4">
                  <a:extLst>
                    <a:ext uri="{A12FA001-AC4F-418D-AE19-62706E023703}">
                      <ahyp:hlinkClr xmlns:ahyp="http://schemas.microsoft.com/office/drawing/2018/hyperlinkcolor" val="tx"/>
                    </a:ext>
                  </a:extLst>
                </a:hlinkClick>
              </a:rPr>
              <a:t>WEBINARS</a:t>
            </a:r>
            <a:r>
              <a:rPr lang="en-US" sz="1800" b="1" i="1" cap="none" dirty="0"/>
              <a:t> </a:t>
            </a:r>
            <a:r>
              <a:rPr lang="en-US" sz="1800" i="1" cap="none" dirty="0"/>
              <a:t>- Our “virtual” training sessions led by industry experts, at your convenience.</a:t>
            </a:r>
          </a:p>
          <a:p>
            <a:pPr marL="342900" indent="-342900" algn="l">
              <a:buFont typeface="Arial" panose="020B0604020202020204" pitchFamily="34" charset="0"/>
              <a:buChar char="•"/>
            </a:pPr>
            <a:r>
              <a:rPr lang="en-US" sz="1800" b="1" i="1" cap="none" dirty="0">
                <a:hlinkClick r:id="rId5">
                  <a:extLst>
                    <a:ext uri="{A12FA001-AC4F-418D-AE19-62706E023703}">
                      <ahyp:hlinkClr xmlns:ahyp="http://schemas.microsoft.com/office/drawing/2018/hyperlinkcolor" val="tx"/>
                    </a:ext>
                  </a:extLst>
                </a:hlinkClick>
              </a:rPr>
              <a:t>PODCASTS</a:t>
            </a:r>
            <a:r>
              <a:rPr lang="en-US" sz="1800" b="1" i="1" cap="none" dirty="0"/>
              <a:t> </a:t>
            </a:r>
            <a:r>
              <a:rPr lang="en-US" sz="1800" i="1" cap="none" dirty="0"/>
              <a:t>- Take the sales experts wherever you go!</a:t>
            </a:r>
          </a:p>
          <a:p>
            <a:pPr marL="342900" indent="-342900" algn="l">
              <a:buFont typeface="Arial" panose="020B0604020202020204" pitchFamily="34" charset="0"/>
              <a:buChar char="•"/>
            </a:pPr>
            <a:r>
              <a:rPr lang="en-US" sz="1800" b="1" i="1" cap="none" dirty="0">
                <a:hlinkClick r:id="rId6">
                  <a:extLst>
                    <a:ext uri="{A12FA001-AC4F-418D-AE19-62706E023703}">
                      <ahyp:hlinkClr xmlns:ahyp="http://schemas.microsoft.com/office/drawing/2018/hyperlinkcolor" val="tx"/>
                    </a:ext>
                  </a:extLst>
                </a:hlinkClick>
              </a:rPr>
              <a:t>LEARNING HUB </a:t>
            </a:r>
            <a:r>
              <a:rPr lang="en-US" sz="1800" i="1" cap="none" dirty="0"/>
              <a:t>- Check out the latest sales articles, white papers, and </a:t>
            </a:r>
            <a:r>
              <a:rPr lang="en-US" sz="1800" i="1" cap="none" dirty="0" err="1"/>
              <a:t>ebooks</a:t>
            </a:r>
            <a:endParaRPr lang="en-US" sz="1800" dirty="0"/>
          </a:p>
        </p:txBody>
      </p:sp>
      <p:sp>
        <p:nvSpPr>
          <p:cNvPr id="6" name="Slide Number Placeholder 3">
            <a:extLst>
              <a:ext uri="{FF2B5EF4-FFF2-40B4-BE49-F238E27FC236}">
                <a16:creationId xmlns:a16="http://schemas.microsoft.com/office/drawing/2014/main" id="{3143199F-5699-43D2-9D47-E8F5C1795FC9}"/>
              </a:ext>
            </a:extLst>
          </p:cNvPr>
          <p:cNvSpPr>
            <a:spLocks noGrp="1"/>
          </p:cNvSpPr>
          <p:nvPr>
            <p:ph type="sldNum" sz="quarter" idx="12"/>
          </p:nvPr>
        </p:nvSpPr>
        <p:spPr>
          <a:xfrm>
            <a:off x="327428" y="6356352"/>
            <a:ext cx="609600" cy="365125"/>
          </a:xfrm>
        </p:spPr>
        <p:txBody>
          <a:bodyPr/>
          <a:lstStyle/>
          <a:p>
            <a:pPr defTabSz="457200"/>
            <a:fld id="{334C5153-70F3-9C47-B2BA-087581A486FC}" type="slidenum">
              <a:rPr lang="en-US">
                <a:solidFill>
                  <a:prstClr val="white"/>
                </a:solidFill>
              </a:rPr>
              <a:pPr defTabSz="457200"/>
              <a:t>8</a:t>
            </a:fld>
            <a:endParaRPr lang="en-US">
              <a:solidFill>
                <a:prstClr val="white"/>
              </a:solidFill>
            </a:endParaRPr>
          </a:p>
        </p:txBody>
      </p:sp>
    </p:spTree>
    <p:extLst>
      <p:ext uri="{BB962C8B-B14F-4D97-AF65-F5344CB8AC3E}">
        <p14:creationId xmlns:p14="http://schemas.microsoft.com/office/powerpoint/2010/main" val="1930096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b="1" dirty="0"/>
              <a:t>GO TEAM GO!</a:t>
            </a:r>
          </a:p>
        </p:txBody>
      </p:sp>
      <p:sp>
        <p:nvSpPr>
          <p:cNvPr id="4" name="Slide Number Placeholder 3"/>
          <p:cNvSpPr>
            <a:spLocks noGrp="1"/>
          </p:cNvSpPr>
          <p:nvPr>
            <p:ph type="sldNum" sz="quarter" idx="12"/>
          </p:nvPr>
        </p:nvSpPr>
        <p:spPr/>
        <p:txBody>
          <a:bodyPr/>
          <a:lstStyle/>
          <a:p>
            <a:pPr defTabSz="457200"/>
            <a:fld id="{334C5153-70F3-9C47-B2BA-087581A486FC}" type="slidenum">
              <a:rPr lang="en-US">
                <a:solidFill>
                  <a:prstClr val="white"/>
                </a:solidFill>
              </a:rPr>
              <a:pPr defTabSz="457200"/>
              <a:t>9</a:t>
            </a:fld>
            <a:endParaRPr lang="en-US">
              <a:solidFill>
                <a:prstClr val="white"/>
              </a:solidFill>
            </a:endParaRPr>
          </a:p>
        </p:txBody>
      </p:sp>
    </p:spTree>
    <p:extLst>
      <p:ext uri="{BB962C8B-B14F-4D97-AF65-F5344CB8AC3E}">
        <p14:creationId xmlns:p14="http://schemas.microsoft.com/office/powerpoint/2010/main" val="1472119547"/>
      </p:ext>
    </p:extLst>
  </p:cSld>
  <p:clrMapOvr>
    <a:masterClrMapping/>
  </p:clrMapOvr>
</p:sld>
</file>

<file path=ppt/theme/theme1.xml><?xml version="1.0" encoding="utf-8"?>
<a:theme xmlns:a="http://schemas.openxmlformats.org/drawingml/2006/main" name="1_Office Theme">
  <a:themeElements>
    <a:clrScheme name="Custom 1">
      <a:dk1>
        <a:sysClr val="windowText" lastClr="000000"/>
      </a:dk1>
      <a:lt1>
        <a:sysClr val="window" lastClr="FFFFFF"/>
      </a:lt1>
      <a:dk2>
        <a:srgbClr val="0096D2"/>
      </a:dk2>
      <a:lt2>
        <a:srgbClr val="EAEAEA"/>
      </a:lt2>
      <a:accent1>
        <a:srgbClr val="0096D2"/>
      </a:accent1>
      <a:accent2>
        <a:srgbClr val="797C7F"/>
      </a:accent2>
      <a:accent3>
        <a:srgbClr val="0096D2"/>
      </a:accent3>
      <a:accent4>
        <a:srgbClr val="797C7F"/>
      </a:accent4>
      <a:accent5>
        <a:srgbClr val="0096D2"/>
      </a:accent5>
      <a:accent6>
        <a:srgbClr val="797C7F"/>
      </a:accent6>
      <a:hlink>
        <a:srgbClr val="797C7F"/>
      </a:hlink>
      <a:folHlink>
        <a:srgbClr val="797C7F"/>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530</Words>
  <Application>Microsoft Office PowerPoint</Application>
  <PresentationFormat>Widescreen</PresentationFormat>
  <Paragraphs>63</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Century Gothic</vt:lpstr>
      <vt:lpstr>1_Office Theme</vt:lpstr>
      <vt:lpstr>PROFESSIONAL SALES CONDUCT HANDBOOK – WEEK 1 A 3-WEEK strategy GUIDE</vt:lpstr>
      <vt:lpstr>PowerPoint Presentation</vt:lpstr>
      <vt:lpstr>PowerPoint Presentation</vt:lpstr>
      <vt:lpstr>MODEL THE BEHAVIOUR YOU WANT TO SEE!</vt:lpstr>
      <vt:lpstr>Share your vision</vt:lpstr>
      <vt:lpstr>Believe in your product</vt:lpstr>
      <vt:lpstr>Take action!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SALES CONDUCT HANDBOOK – WEEK 1 A 3-WEEK strategy GUIDE</dc:title>
  <dc:creator>Rupelyn Osorio</dc:creator>
  <cp:lastModifiedBy>Rupelyn Osorio</cp:lastModifiedBy>
  <cp:revision>2</cp:revision>
  <dcterms:created xsi:type="dcterms:W3CDTF">2019-06-12T18:56:05Z</dcterms:created>
  <dcterms:modified xsi:type="dcterms:W3CDTF">2019-06-12T19:34:01Z</dcterms:modified>
</cp:coreProperties>
</file>